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343" r:id="rId3"/>
    <p:sldId id="381" r:id="rId4"/>
    <p:sldId id="392" r:id="rId5"/>
    <p:sldId id="784" r:id="rId6"/>
    <p:sldId id="393" r:id="rId7"/>
    <p:sldId id="815" r:id="rId8"/>
    <p:sldId id="814" r:id="rId9"/>
    <p:sldId id="847" r:id="rId10"/>
    <p:sldId id="431" r:id="rId11"/>
    <p:sldId id="776" r:id="rId12"/>
    <p:sldId id="712" r:id="rId13"/>
    <p:sldId id="396" r:id="rId14"/>
    <p:sldId id="384" r:id="rId15"/>
    <p:sldId id="389" r:id="rId16"/>
    <p:sldId id="350" r:id="rId17"/>
    <p:sldId id="420" r:id="rId18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燿年 蔡" initials="燿年" lastIdx="1" clrIdx="0">
    <p:extLst>
      <p:ext uri="{19B8F6BF-5375-455C-9EA6-DF929625EA0E}">
        <p15:presenceInfo xmlns:p15="http://schemas.microsoft.com/office/powerpoint/2012/main" userId="eb2799a4a504c5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AC"/>
    <a:srgbClr val="3B7CFF"/>
    <a:srgbClr val="0047D6"/>
    <a:srgbClr val="F36A23"/>
    <a:srgbClr val="C4BD97"/>
    <a:srgbClr val="003DAC"/>
    <a:srgbClr val="0050B0"/>
    <a:srgbClr val="0033CC"/>
    <a:srgbClr val="0033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4737" autoAdjust="0"/>
  </p:normalViewPr>
  <p:slideViewPr>
    <p:cSldViewPr>
      <p:cViewPr varScale="1">
        <p:scale>
          <a:sx n="67" d="100"/>
          <a:sy n="67" d="100"/>
        </p:scale>
        <p:origin x="14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2333</c:v>
                </c:pt>
                <c:pt idx="1">
                  <c:v>5667</c:v>
                </c:pt>
                <c:pt idx="2">
                  <c:v>8333</c:v>
                </c:pt>
                <c:pt idx="3">
                  <c:v>9245</c:v>
                </c:pt>
                <c:pt idx="4">
                  <c:v>9000</c:v>
                </c:pt>
                <c:pt idx="5">
                  <c:v>9300</c:v>
                </c:pt>
                <c:pt idx="6">
                  <c:v>14300</c:v>
                </c:pt>
                <c:pt idx="7">
                  <c:v>15377</c:v>
                </c:pt>
                <c:pt idx="8">
                  <c:v>17000</c:v>
                </c:pt>
                <c:pt idx="9">
                  <c:v>23100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C-494F-8A90-4670D0E91B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5000</c:v>
                </c:pt>
              </c:strCache>
            </c:strRef>
          </c:tx>
          <c:spPr>
            <a:gradFill flip="none" rotWithShape="1">
              <a:gsLst>
                <a:gs pos="0">
                  <a:srgbClr val="00A494"/>
                </a:gs>
                <a:gs pos="100000">
                  <a:srgbClr val="00C4B1"/>
                </a:gs>
              </a:gsLst>
              <a:lin ang="8100000" scaled="1"/>
              <a:tileRect/>
            </a:gradFill>
            <a:ln>
              <a:noFill/>
            </a:ln>
          </c:spPr>
          <c:invertIfNegative val="0"/>
          <c:dLbls>
            <c:spPr>
              <a:noFill/>
              <a:ln w="25257">
                <a:noFill/>
              </a:ln>
            </c:spPr>
            <c:txPr>
              <a:bodyPr/>
              <a:lstStyle/>
              <a:p>
                <a:pPr>
                  <a:defRPr sz="1589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2333</c:v>
                </c:pt>
                <c:pt idx="1">
                  <c:v>5667</c:v>
                </c:pt>
                <c:pt idx="2">
                  <c:v>8333</c:v>
                </c:pt>
                <c:pt idx="3">
                  <c:v>9245</c:v>
                </c:pt>
                <c:pt idx="4">
                  <c:v>9000</c:v>
                </c:pt>
                <c:pt idx="5">
                  <c:v>9300</c:v>
                </c:pt>
                <c:pt idx="6">
                  <c:v>14300</c:v>
                </c:pt>
                <c:pt idx="7">
                  <c:v>15377</c:v>
                </c:pt>
                <c:pt idx="8">
                  <c:v>17000</c:v>
                </c:pt>
                <c:pt idx="9">
                  <c:v>23100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C-494F-8A90-4670D0E91B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15000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C36C-494F-8A90-4670D0E91B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20000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C36C-494F-8A90-4670D0E91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375834264"/>
        <c:axId val="375834656"/>
      </c:barChart>
      <c:catAx>
        <c:axId val="37583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60000"/>
          <a:lstStyle/>
          <a:p>
            <a:pPr>
              <a:defRPr sz="1589" spc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endParaRPr lang="zh-TW"/>
          </a:p>
        </c:txPr>
        <c:crossAx val="375834656"/>
        <c:crosses val="autoZero"/>
        <c:auto val="1"/>
        <c:lblAlgn val="ctr"/>
        <c:lblOffset val="0"/>
        <c:noMultiLvlLbl val="0"/>
      </c:catAx>
      <c:valAx>
        <c:axId val="37583465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375834264"/>
        <c:crosses val="autoZero"/>
        <c:crossBetween val="between"/>
        <c:majorUnit val="5000"/>
      </c:valAx>
      <c:spPr>
        <a:noFill/>
        <a:ln>
          <a:solidFill>
            <a:schemeClr val="accent1">
              <a:shade val="95000"/>
              <a:satMod val="10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788"/>
      </a:pPr>
      <a:endParaRPr lang="zh-TW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49606-456A-4AEC-A751-B0FEAE2DDE23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E8FA5BA-0418-4DC8-9619-3BF94E37B9E7}">
      <dgm:prSet phldrT="[文字]"/>
      <dgm:spPr/>
      <dgm:t>
        <a:bodyPr/>
        <a:lstStyle/>
        <a:p>
          <a:r>
            <a:rPr lang="zh-TW" altLang="en-US" dirty="0"/>
            <a:t>副總經理</a:t>
          </a:r>
        </a:p>
      </dgm:t>
    </dgm:pt>
    <dgm:pt modelId="{A00B91D8-F8D2-46FA-A491-3EF3BE01E215}" type="parTrans" cxnId="{40BCF182-B391-48B7-9003-00D91C37D113}">
      <dgm:prSet/>
      <dgm:spPr/>
      <dgm:t>
        <a:bodyPr/>
        <a:lstStyle/>
        <a:p>
          <a:endParaRPr lang="zh-TW" altLang="en-US"/>
        </a:p>
      </dgm:t>
    </dgm:pt>
    <dgm:pt modelId="{A35C092E-1716-4C14-86D5-A2D8A606DA6C}" type="sibTrans" cxnId="{40BCF182-B391-48B7-9003-00D91C37D113}">
      <dgm:prSet/>
      <dgm:spPr/>
      <dgm:t>
        <a:bodyPr/>
        <a:lstStyle/>
        <a:p>
          <a:endParaRPr lang="zh-TW" altLang="en-US"/>
        </a:p>
      </dgm:t>
    </dgm:pt>
    <dgm:pt modelId="{E5C17C42-27C4-4BAF-819C-A759A631352C}">
      <dgm:prSet phldrT="[文字]"/>
      <dgm:spPr/>
      <dgm:t>
        <a:bodyPr/>
        <a:lstStyle/>
        <a:p>
          <a:r>
            <a:rPr lang="zh-TW" altLang="en-US" dirty="0"/>
            <a:t>台南</a:t>
          </a:r>
        </a:p>
      </dgm:t>
    </dgm:pt>
    <dgm:pt modelId="{AB65A555-04FB-415C-B252-1413E4EC9B53}" type="parTrans" cxnId="{3D752245-D586-4C71-AA5B-CB0871EFC944}">
      <dgm:prSet/>
      <dgm:spPr/>
      <dgm:t>
        <a:bodyPr/>
        <a:lstStyle/>
        <a:p>
          <a:endParaRPr lang="zh-TW" altLang="en-US"/>
        </a:p>
      </dgm:t>
    </dgm:pt>
    <dgm:pt modelId="{1AF29968-5135-4173-9B13-A14D7A886B3B}" type="sibTrans" cxnId="{3D752245-D586-4C71-AA5B-CB0871EFC944}">
      <dgm:prSet/>
      <dgm:spPr/>
      <dgm:t>
        <a:bodyPr/>
        <a:lstStyle/>
        <a:p>
          <a:endParaRPr lang="zh-TW" altLang="en-US"/>
        </a:p>
      </dgm:t>
    </dgm:pt>
    <dgm:pt modelId="{8D64FAE5-FDE1-4F84-BB28-E12AD64778D8}">
      <dgm:prSet phldrT="[文字]"/>
      <dgm:spPr/>
      <dgm:t>
        <a:bodyPr/>
        <a:lstStyle/>
        <a:p>
          <a:r>
            <a:rPr lang="zh-TW" altLang="en-US" dirty="0"/>
            <a:t>高雄</a:t>
          </a:r>
        </a:p>
      </dgm:t>
    </dgm:pt>
    <dgm:pt modelId="{82713538-5B56-44C3-B202-0918231B82B4}" type="parTrans" cxnId="{74D1A1D5-8296-4BBC-A7D1-4F4E778E3191}">
      <dgm:prSet/>
      <dgm:spPr/>
      <dgm:t>
        <a:bodyPr/>
        <a:lstStyle/>
        <a:p>
          <a:endParaRPr lang="zh-TW" altLang="en-US"/>
        </a:p>
      </dgm:t>
    </dgm:pt>
    <dgm:pt modelId="{8807A993-42A1-49D7-80D8-441E5F32D2C0}" type="sibTrans" cxnId="{74D1A1D5-8296-4BBC-A7D1-4F4E778E3191}">
      <dgm:prSet/>
      <dgm:spPr/>
      <dgm:t>
        <a:bodyPr/>
        <a:lstStyle/>
        <a:p>
          <a:endParaRPr lang="zh-TW" altLang="en-US"/>
        </a:p>
      </dgm:t>
    </dgm:pt>
    <dgm:pt modelId="{901C48B3-40C1-4BBE-950A-49F67BF02AC6}">
      <dgm:prSet/>
      <dgm:spPr/>
      <dgm:t>
        <a:bodyPr/>
        <a:lstStyle/>
        <a:p>
          <a:r>
            <a:rPr lang="zh-TW" altLang="en-US" dirty="0"/>
            <a:t>新屋倉庫</a:t>
          </a:r>
        </a:p>
      </dgm:t>
    </dgm:pt>
    <dgm:pt modelId="{2E1E4FDD-F928-4A50-92DC-5AFDFC285121}" type="parTrans" cxnId="{789BA709-BE4C-4E2C-875C-2CF8EAA76FF7}">
      <dgm:prSet/>
      <dgm:spPr/>
      <dgm:t>
        <a:bodyPr/>
        <a:lstStyle/>
        <a:p>
          <a:endParaRPr lang="zh-TW" altLang="en-US"/>
        </a:p>
      </dgm:t>
    </dgm:pt>
    <dgm:pt modelId="{69558752-EF48-4967-8096-6FC5171C52C6}" type="sibTrans" cxnId="{789BA709-BE4C-4E2C-875C-2CF8EAA76FF7}">
      <dgm:prSet/>
      <dgm:spPr/>
      <dgm:t>
        <a:bodyPr/>
        <a:lstStyle/>
        <a:p>
          <a:endParaRPr lang="zh-TW" altLang="en-US"/>
        </a:p>
      </dgm:t>
    </dgm:pt>
    <dgm:pt modelId="{D37B9E3A-3D91-4AC4-B513-25F1140F9176}">
      <dgm:prSet/>
      <dgm:spPr/>
      <dgm:t>
        <a:bodyPr/>
        <a:lstStyle/>
        <a:p>
          <a:pPr algn="l"/>
          <a:r>
            <a:rPr lang="zh-TW" altLang="en-US" dirty="0"/>
            <a:t>業務、業助</a:t>
          </a:r>
        </a:p>
      </dgm:t>
    </dgm:pt>
    <dgm:pt modelId="{0B453342-D4FF-40F9-A1D3-785AF1FEEAC9}" type="parTrans" cxnId="{A63E5CFB-1C04-49A3-8B88-27E75630827C}">
      <dgm:prSet/>
      <dgm:spPr/>
      <dgm:t>
        <a:bodyPr/>
        <a:lstStyle/>
        <a:p>
          <a:endParaRPr lang="zh-TW" altLang="en-US"/>
        </a:p>
      </dgm:t>
    </dgm:pt>
    <dgm:pt modelId="{46255101-52C6-4D9B-B35A-F98E4D55401C}" type="sibTrans" cxnId="{A63E5CFB-1C04-49A3-8B88-27E75630827C}">
      <dgm:prSet/>
      <dgm:spPr/>
      <dgm:t>
        <a:bodyPr/>
        <a:lstStyle/>
        <a:p>
          <a:endParaRPr lang="zh-TW" altLang="en-US"/>
        </a:p>
      </dgm:t>
    </dgm:pt>
    <dgm:pt modelId="{E9C3153F-5A5C-40DC-BFBC-99CEBF677038}">
      <dgm:prSet/>
      <dgm:spPr/>
      <dgm:t>
        <a:bodyPr/>
        <a:lstStyle/>
        <a:p>
          <a:r>
            <a:rPr lang="zh-TW" altLang="en-US" dirty="0"/>
            <a:t>台北</a:t>
          </a:r>
        </a:p>
      </dgm:t>
    </dgm:pt>
    <dgm:pt modelId="{940257D9-4D16-4574-ABAC-16F16FC739A5}" type="parTrans" cxnId="{125D6750-67E0-4E83-8DB5-CF87430A5A77}">
      <dgm:prSet/>
      <dgm:spPr/>
      <dgm:t>
        <a:bodyPr/>
        <a:lstStyle/>
        <a:p>
          <a:endParaRPr lang="zh-TW" altLang="en-US"/>
        </a:p>
      </dgm:t>
    </dgm:pt>
    <dgm:pt modelId="{B895CBF9-71C5-41A0-ADFE-C1259B952FA8}" type="sibTrans" cxnId="{125D6750-67E0-4E83-8DB5-CF87430A5A77}">
      <dgm:prSet/>
      <dgm:spPr/>
      <dgm:t>
        <a:bodyPr/>
        <a:lstStyle/>
        <a:p>
          <a:endParaRPr lang="zh-TW" altLang="en-US"/>
        </a:p>
      </dgm:t>
    </dgm:pt>
    <dgm:pt modelId="{2D2D5639-1278-4D93-B12C-3B4F056139BC}">
      <dgm:prSet/>
      <dgm:spPr/>
      <dgm:t>
        <a:bodyPr/>
        <a:lstStyle/>
        <a:p>
          <a:pPr algn="l"/>
          <a:r>
            <a:rPr lang="zh-TW" altLang="en-US" dirty="0"/>
            <a:t>資材</a:t>
          </a:r>
        </a:p>
      </dgm:t>
    </dgm:pt>
    <dgm:pt modelId="{0DA3F18A-FF87-466A-8747-308479112D28}" type="parTrans" cxnId="{0801B0AD-F03A-4ADB-8D9A-F98C088F2ECE}">
      <dgm:prSet/>
      <dgm:spPr/>
      <dgm:t>
        <a:bodyPr/>
        <a:lstStyle/>
        <a:p>
          <a:endParaRPr lang="zh-TW" altLang="en-US"/>
        </a:p>
      </dgm:t>
    </dgm:pt>
    <dgm:pt modelId="{B3462B03-9A7C-48C0-82E1-09B2984C734A}" type="sibTrans" cxnId="{0801B0AD-F03A-4ADB-8D9A-F98C088F2ECE}">
      <dgm:prSet/>
      <dgm:spPr/>
      <dgm:t>
        <a:bodyPr/>
        <a:lstStyle/>
        <a:p>
          <a:endParaRPr lang="zh-TW" altLang="en-US"/>
        </a:p>
      </dgm:t>
    </dgm:pt>
    <dgm:pt modelId="{D512ADF9-D4E3-418B-9A94-388AD16F48E9}">
      <dgm:prSet/>
      <dgm:spPr/>
      <dgm:t>
        <a:bodyPr/>
        <a:lstStyle/>
        <a:p>
          <a:pPr algn="l"/>
          <a:r>
            <a:rPr lang="zh-TW" altLang="en-US" dirty="0"/>
            <a:t>業務</a:t>
          </a:r>
        </a:p>
      </dgm:t>
    </dgm:pt>
    <dgm:pt modelId="{26717E31-7994-428C-B0B7-DFFA2F8617BC}" type="parTrans" cxnId="{0F035410-DC30-42CB-AC19-6560114D1A2D}">
      <dgm:prSet/>
      <dgm:spPr/>
      <dgm:t>
        <a:bodyPr/>
        <a:lstStyle/>
        <a:p>
          <a:endParaRPr lang="zh-TW" altLang="en-US"/>
        </a:p>
      </dgm:t>
    </dgm:pt>
    <dgm:pt modelId="{DB23DA31-16ED-4B45-AF46-96B14F14B589}" type="sibTrans" cxnId="{0F035410-DC30-42CB-AC19-6560114D1A2D}">
      <dgm:prSet/>
      <dgm:spPr/>
      <dgm:t>
        <a:bodyPr/>
        <a:lstStyle/>
        <a:p>
          <a:endParaRPr lang="zh-TW" altLang="en-US"/>
        </a:p>
      </dgm:t>
    </dgm:pt>
    <dgm:pt modelId="{03BB361F-466E-409C-A67B-DE0E9C690DD2}">
      <dgm:prSet/>
      <dgm:spPr/>
      <dgm:t>
        <a:bodyPr/>
        <a:lstStyle/>
        <a:p>
          <a:r>
            <a:rPr lang="zh-TW" altLang="en-US" dirty="0"/>
            <a:t>總經理</a:t>
          </a:r>
        </a:p>
      </dgm:t>
    </dgm:pt>
    <dgm:pt modelId="{9469DB59-8D59-4EB9-B80A-7BCEEB8A90E8}" type="parTrans" cxnId="{7CCD9B8F-F788-4322-90FE-8D000AFE49FA}">
      <dgm:prSet/>
      <dgm:spPr/>
      <dgm:t>
        <a:bodyPr/>
        <a:lstStyle/>
        <a:p>
          <a:endParaRPr lang="zh-TW" altLang="en-US"/>
        </a:p>
      </dgm:t>
    </dgm:pt>
    <dgm:pt modelId="{DD2BAAF6-811E-439D-AA72-ABEF534CA38D}" type="sibTrans" cxnId="{7CCD9B8F-F788-4322-90FE-8D000AFE49FA}">
      <dgm:prSet/>
      <dgm:spPr/>
      <dgm:t>
        <a:bodyPr/>
        <a:lstStyle/>
        <a:p>
          <a:endParaRPr lang="zh-TW" altLang="en-US"/>
        </a:p>
      </dgm:t>
    </dgm:pt>
    <dgm:pt modelId="{083B56F1-E06A-4061-A68A-8F8199E65D1D}">
      <dgm:prSet/>
      <dgm:spPr/>
      <dgm:t>
        <a:bodyPr/>
        <a:lstStyle/>
        <a:p>
          <a:pPr algn="l"/>
          <a:r>
            <a:rPr lang="en-US" altLang="zh-TW" dirty="0"/>
            <a:t>PM</a:t>
          </a:r>
          <a:endParaRPr lang="zh-TW" altLang="en-US" dirty="0"/>
        </a:p>
      </dgm:t>
    </dgm:pt>
    <dgm:pt modelId="{8627CF77-B425-4A7C-A5DD-37F87EA674AC}" type="parTrans" cxnId="{687D67BA-7050-424F-8EC9-83155CA6955A}">
      <dgm:prSet/>
      <dgm:spPr/>
      <dgm:t>
        <a:bodyPr/>
        <a:lstStyle/>
        <a:p>
          <a:endParaRPr lang="zh-TW" altLang="en-US"/>
        </a:p>
      </dgm:t>
    </dgm:pt>
    <dgm:pt modelId="{DED83152-38CF-4DEE-8204-308BF29A27EC}" type="sibTrans" cxnId="{687D67BA-7050-424F-8EC9-83155CA6955A}">
      <dgm:prSet/>
      <dgm:spPr/>
      <dgm:t>
        <a:bodyPr/>
        <a:lstStyle/>
        <a:p>
          <a:endParaRPr lang="zh-TW" altLang="en-US"/>
        </a:p>
      </dgm:t>
    </dgm:pt>
    <dgm:pt modelId="{8935470B-A0FD-41BB-9C96-14065D629A30}">
      <dgm:prSet/>
      <dgm:spPr>
        <a:solidFill>
          <a:srgbClr val="004EAC"/>
        </a:solidFill>
      </dgm:spPr>
      <dgm:t>
        <a:bodyPr/>
        <a:lstStyle/>
        <a:p>
          <a:pPr algn="l"/>
          <a:r>
            <a:rPr lang="zh-TW" altLang="en-US" dirty="0"/>
            <a:t>業務、業助</a:t>
          </a:r>
        </a:p>
      </dgm:t>
    </dgm:pt>
    <dgm:pt modelId="{75588248-53C7-4D59-9CEC-5C928AE3DC6F}" type="parTrans" cxnId="{6956EFB7-F37A-4172-AAAC-208461D11B49}">
      <dgm:prSet/>
      <dgm:spPr/>
      <dgm:t>
        <a:bodyPr/>
        <a:lstStyle/>
        <a:p>
          <a:endParaRPr lang="zh-TW" altLang="en-US"/>
        </a:p>
      </dgm:t>
    </dgm:pt>
    <dgm:pt modelId="{353D555B-F89F-46A1-8DF7-88AB7938F03B}" type="sibTrans" cxnId="{6956EFB7-F37A-4172-AAAC-208461D11B49}">
      <dgm:prSet/>
      <dgm:spPr/>
      <dgm:t>
        <a:bodyPr/>
        <a:lstStyle/>
        <a:p>
          <a:endParaRPr lang="zh-TW" altLang="en-US"/>
        </a:p>
      </dgm:t>
    </dgm:pt>
    <dgm:pt modelId="{61B10F5D-103B-461A-8027-6317D688D10B}">
      <dgm:prSet/>
      <dgm:spPr>
        <a:solidFill>
          <a:srgbClr val="004EAC"/>
        </a:solidFill>
      </dgm:spPr>
      <dgm:t>
        <a:bodyPr/>
        <a:lstStyle/>
        <a:p>
          <a:pPr algn="l"/>
          <a:r>
            <a:rPr lang="zh-TW" altLang="en-US" dirty="0"/>
            <a:t>資材</a:t>
          </a:r>
        </a:p>
      </dgm:t>
    </dgm:pt>
    <dgm:pt modelId="{E528A665-FE61-4B8B-9850-A0172FD093AC}" type="parTrans" cxnId="{FA3B5B4E-3A14-4FC0-93DC-A5F1778D49E1}">
      <dgm:prSet/>
      <dgm:spPr/>
      <dgm:t>
        <a:bodyPr/>
        <a:lstStyle/>
        <a:p>
          <a:endParaRPr lang="zh-TW" altLang="en-US"/>
        </a:p>
      </dgm:t>
    </dgm:pt>
    <dgm:pt modelId="{52E230A9-DBF7-418C-B307-8E9F8B2FAAE0}" type="sibTrans" cxnId="{FA3B5B4E-3A14-4FC0-93DC-A5F1778D49E1}">
      <dgm:prSet/>
      <dgm:spPr/>
      <dgm:t>
        <a:bodyPr/>
        <a:lstStyle/>
        <a:p>
          <a:endParaRPr lang="zh-TW" altLang="en-US"/>
        </a:p>
      </dgm:t>
    </dgm:pt>
    <dgm:pt modelId="{0A5E69A2-47A3-472F-88AA-D2D0C069A676}">
      <dgm:prSet/>
      <dgm:spPr/>
      <dgm:t>
        <a:bodyPr/>
        <a:lstStyle/>
        <a:p>
          <a:pPr algn="l"/>
          <a:r>
            <a:rPr lang="en-US" altLang="zh-TW" b="1" dirty="0">
              <a:solidFill>
                <a:srgbClr val="FFFF00"/>
              </a:solidFill>
            </a:rPr>
            <a:t>FAE</a:t>
          </a:r>
          <a:endParaRPr lang="zh-TW" altLang="en-US" b="1" dirty="0">
            <a:solidFill>
              <a:srgbClr val="FFFF00"/>
            </a:solidFill>
          </a:endParaRPr>
        </a:p>
      </dgm:t>
    </dgm:pt>
    <dgm:pt modelId="{E8D1BCA2-6812-4D50-98B4-BCDD8DBBC2FA}" type="parTrans" cxnId="{135CBF12-3C32-4C8C-9336-EE2916403540}">
      <dgm:prSet/>
      <dgm:spPr/>
      <dgm:t>
        <a:bodyPr/>
        <a:lstStyle/>
        <a:p>
          <a:endParaRPr lang="zh-TW" altLang="en-US"/>
        </a:p>
      </dgm:t>
    </dgm:pt>
    <dgm:pt modelId="{3CA91E8F-9F70-49CF-88AB-02401A96CC06}" type="sibTrans" cxnId="{135CBF12-3C32-4C8C-9336-EE2916403540}">
      <dgm:prSet/>
      <dgm:spPr/>
      <dgm:t>
        <a:bodyPr/>
        <a:lstStyle/>
        <a:p>
          <a:endParaRPr lang="zh-TW" altLang="en-US"/>
        </a:p>
      </dgm:t>
    </dgm:pt>
    <dgm:pt modelId="{E10A5CDE-8B7A-4C50-9EFE-FA14C3266F94}">
      <dgm:prSet custT="1"/>
      <dgm:spPr>
        <a:solidFill>
          <a:srgbClr val="004EAC"/>
        </a:solidFill>
      </dgm:spPr>
      <dgm:t>
        <a:bodyPr/>
        <a:lstStyle/>
        <a:p>
          <a:pPr algn="l"/>
          <a:r>
            <a:rPr lang="en-US" altLang="zh-TW" sz="1600" kern="1200" dirty="0">
              <a:solidFill>
                <a:prstClr val="white"/>
              </a:solidFill>
              <a:latin typeface="Trebuchet MS"/>
              <a:ea typeface="微軟正黑體"/>
              <a:cs typeface="+mn-cs"/>
            </a:rPr>
            <a:t>FAE</a:t>
          </a:r>
          <a:r>
            <a:rPr lang="zh-TW" altLang="en-US" sz="1600" kern="1200" dirty="0">
              <a:solidFill>
                <a:prstClr val="white"/>
              </a:solidFill>
              <a:latin typeface="Trebuchet MS"/>
              <a:ea typeface="微軟正黑體"/>
              <a:cs typeface="+mn-cs"/>
            </a:rPr>
            <a:t>、</a:t>
          </a:r>
          <a:r>
            <a:rPr lang="en-US" altLang="zh-TW" sz="1600" kern="1200" dirty="0">
              <a:solidFill>
                <a:prstClr val="white"/>
              </a:solidFill>
              <a:latin typeface="Trebuchet MS"/>
              <a:ea typeface="微軟正黑體"/>
              <a:cs typeface="+mn-cs"/>
            </a:rPr>
            <a:t>RD</a:t>
          </a:r>
          <a:r>
            <a:rPr lang="zh-TW" altLang="en-US" sz="1600" kern="1200" dirty="0">
              <a:solidFill>
                <a:prstClr val="white"/>
              </a:solidFill>
              <a:latin typeface="Trebuchet MS"/>
              <a:ea typeface="微軟正黑體"/>
              <a:cs typeface="+mn-cs"/>
            </a:rPr>
            <a:t>、</a:t>
          </a:r>
          <a:r>
            <a:rPr lang="en-US" altLang="zh-TW" sz="1600" kern="1200">
              <a:solidFill>
                <a:prstClr val="white"/>
              </a:solidFill>
              <a:latin typeface="Trebuchet MS"/>
              <a:ea typeface="微軟正黑體"/>
              <a:cs typeface="+mn-cs"/>
            </a:rPr>
            <a:t>PM</a:t>
          </a:r>
          <a:endParaRPr lang="zh-TW" altLang="en-US" sz="1600" kern="1200" dirty="0">
            <a:solidFill>
              <a:prstClr val="white"/>
            </a:solidFill>
            <a:latin typeface="Trebuchet MS"/>
            <a:ea typeface="微軟正黑體"/>
            <a:cs typeface="+mn-cs"/>
          </a:endParaRPr>
        </a:p>
      </dgm:t>
    </dgm:pt>
    <dgm:pt modelId="{14998205-CFB1-49B2-BFE0-D1FBB5D9DDEF}" type="parTrans" cxnId="{79293706-B3F6-4A98-AF08-FCF275BB775C}">
      <dgm:prSet/>
      <dgm:spPr/>
      <dgm:t>
        <a:bodyPr/>
        <a:lstStyle/>
        <a:p>
          <a:endParaRPr lang="zh-TW" altLang="en-US"/>
        </a:p>
      </dgm:t>
    </dgm:pt>
    <dgm:pt modelId="{2076EC37-5464-48BB-9EA8-4FE27B0F47A6}" type="sibTrans" cxnId="{79293706-B3F6-4A98-AF08-FCF275BB775C}">
      <dgm:prSet/>
      <dgm:spPr/>
      <dgm:t>
        <a:bodyPr/>
        <a:lstStyle/>
        <a:p>
          <a:endParaRPr lang="zh-TW" altLang="en-US"/>
        </a:p>
      </dgm:t>
    </dgm:pt>
    <dgm:pt modelId="{90A94B06-2B1D-4E3C-A020-8ED3142291AA}">
      <dgm:prSet/>
      <dgm:spPr>
        <a:solidFill>
          <a:srgbClr val="004EAC"/>
        </a:solidFill>
      </dgm:spPr>
      <dgm:t>
        <a:bodyPr/>
        <a:lstStyle/>
        <a:p>
          <a:pPr algn="l"/>
          <a:r>
            <a:rPr lang="zh-TW" altLang="en-US" dirty="0"/>
            <a:t>品管</a:t>
          </a:r>
        </a:p>
      </dgm:t>
    </dgm:pt>
    <dgm:pt modelId="{E3BBF24A-43A5-4867-9497-57D03254B85B}" type="parTrans" cxnId="{21C2B48E-7C9D-4EBB-B105-B3A4C0ECD041}">
      <dgm:prSet/>
      <dgm:spPr/>
      <dgm:t>
        <a:bodyPr/>
        <a:lstStyle/>
        <a:p>
          <a:endParaRPr lang="zh-TW" altLang="en-US"/>
        </a:p>
      </dgm:t>
    </dgm:pt>
    <dgm:pt modelId="{EEB58CAA-229C-462B-8154-001DB4DA72C4}" type="sibTrans" cxnId="{21C2B48E-7C9D-4EBB-B105-B3A4C0ECD041}">
      <dgm:prSet/>
      <dgm:spPr/>
      <dgm:t>
        <a:bodyPr/>
        <a:lstStyle/>
        <a:p>
          <a:endParaRPr lang="zh-TW" altLang="en-US"/>
        </a:p>
      </dgm:t>
    </dgm:pt>
    <dgm:pt modelId="{CE846AA1-EB02-4E72-B8D3-D667F3FC4FCF}">
      <dgm:prSet/>
      <dgm:spPr>
        <a:solidFill>
          <a:srgbClr val="004EAC"/>
        </a:solidFill>
      </dgm:spPr>
      <dgm:t>
        <a:bodyPr/>
        <a:lstStyle/>
        <a:p>
          <a:pPr algn="l"/>
          <a:r>
            <a:rPr lang="zh-TW" altLang="en-US" dirty="0"/>
            <a:t>財會</a:t>
          </a:r>
        </a:p>
      </dgm:t>
    </dgm:pt>
    <dgm:pt modelId="{2C18FD9F-0548-44F7-9B45-A58471DD9322}" type="parTrans" cxnId="{DE159C4A-C16C-49E9-A300-D666572A3AD3}">
      <dgm:prSet/>
      <dgm:spPr/>
      <dgm:t>
        <a:bodyPr/>
        <a:lstStyle/>
        <a:p>
          <a:endParaRPr lang="zh-TW" altLang="en-US"/>
        </a:p>
      </dgm:t>
    </dgm:pt>
    <dgm:pt modelId="{E3785448-D5CC-4080-B13C-BCDBA2AE4B25}" type="sibTrans" cxnId="{DE159C4A-C16C-49E9-A300-D666572A3AD3}">
      <dgm:prSet/>
      <dgm:spPr/>
      <dgm:t>
        <a:bodyPr/>
        <a:lstStyle/>
        <a:p>
          <a:endParaRPr lang="zh-TW" altLang="en-US"/>
        </a:p>
      </dgm:t>
    </dgm:pt>
    <dgm:pt modelId="{0C8D4C1C-18EE-4583-AA09-87F90938C947}">
      <dgm:prSet/>
      <dgm:spPr/>
      <dgm:t>
        <a:bodyPr/>
        <a:lstStyle/>
        <a:p>
          <a:pPr algn="l"/>
          <a:r>
            <a:rPr lang="zh-TW" altLang="en-US" dirty="0"/>
            <a:t>業務、業助</a:t>
          </a:r>
        </a:p>
      </dgm:t>
    </dgm:pt>
    <dgm:pt modelId="{645C02F3-E025-47D5-867F-35DA62657539}" type="parTrans" cxnId="{341D09AC-551C-4575-B156-06FAD5B2B42A}">
      <dgm:prSet/>
      <dgm:spPr/>
      <dgm:t>
        <a:bodyPr/>
        <a:lstStyle/>
        <a:p>
          <a:endParaRPr lang="zh-TW" altLang="en-US"/>
        </a:p>
      </dgm:t>
    </dgm:pt>
    <dgm:pt modelId="{F1CA82CE-D2D7-429A-A060-665E3AE5C1A7}" type="sibTrans" cxnId="{341D09AC-551C-4575-B156-06FAD5B2B42A}">
      <dgm:prSet/>
      <dgm:spPr/>
      <dgm:t>
        <a:bodyPr/>
        <a:lstStyle/>
        <a:p>
          <a:endParaRPr lang="zh-TW" altLang="en-US"/>
        </a:p>
      </dgm:t>
    </dgm:pt>
    <dgm:pt modelId="{47071E5D-65CA-49B8-B4BC-DFAABAD2D205}">
      <dgm:prSet/>
      <dgm:spPr/>
      <dgm:t>
        <a:bodyPr/>
        <a:lstStyle/>
        <a:p>
          <a:pPr algn="l"/>
          <a:r>
            <a:rPr lang="zh-TW" altLang="en-US" dirty="0"/>
            <a:t>資材</a:t>
          </a:r>
        </a:p>
      </dgm:t>
    </dgm:pt>
    <dgm:pt modelId="{9AE0F038-E471-4389-AD32-C592E63BE043}" type="parTrans" cxnId="{B607770B-71D4-4567-A75A-E8F07BE5DD9C}">
      <dgm:prSet/>
      <dgm:spPr/>
      <dgm:t>
        <a:bodyPr/>
        <a:lstStyle/>
        <a:p>
          <a:endParaRPr lang="zh-TW" altLang="en-US"/>
        </a:p>
      </dgm:t>
    </dgm:pt>
    <dgm:pt modelId="{1FD32937-426F-40F1-9B3F-76FBD978A3C5}" type="sibTrans" cxnId="{B607770B-71D4-4567-A75A-E8F07BE5DD9C}">
      <dgm:prSet/>
      <dgm:spPr/>
      <dgm:t>
        <a:bodyPr/>
        <a:lstStyle/>
        <a:p>
          <a:endParaRPr lang="zh-TW" altLang="en-US"/>
        </a:p>
      </dgm:t>
    </dgm:pt>
    <dgm:pt modelId="{622B17E4-B6F1-4644-A344-231B5DA39CBD}">
      <dgm:prSet/>
      <dgm:spPr/>
      <dgm:t>
        <a:bodyPr/>
        <a:lstStyle/>
        <a:p>
          <a:pPr algn="l"/>
          <a:r>
            <a:rPr lang="en-US" altLang="zh-TW" dirty="0"/>
            <a:t>PM</a:t>
          </a:r>
          <a:endParaRPr lang="zh-TW" altLang="en-US" dirty="0"/>
        </a:p>
      </dgm:t>
    </dgm:pt>
    <dgm:pt modelId="{E5252C57-1C79-4F4A-8B2D-A8FC2D8EA63A}" type="parTrans" cxnId="{3DE8DA20-4C3F-44AE-A18B-6D2063C01A8C}">
      <dgm:prSet/>
      <dgm:spPr/>
      <dgm:t>
        <a:bodyPr/>
        <a:lstStyle/>
        <a:p>
          <a:endParaRPr lang="zh-TW" altLang="en-US"/>
        </a:p>
      </dgm:t>
    </dgm:pt>
    <dgm:pt modelId="{53981560-B556-4D56-9942-FF26911CAF7E}" type="sibTrans" cxnId="{3DE8DA20-4C3F-44AE-A18B-6D2063C01A8C}">
      <dgm:prSet/>
      <dgm:spPr/>
      <dgm:t>
        <a:bodyPr/>
        <a:lstStyle/>
        <a:p>
          <a:endParaRPr lang="zh-TW" altLang="en-US"/>
        </a:p>
      </dgm:t>
    </dgm:pt>
    <dgm:pt modelId="{57B08778-5F0C-4E0F-B3AF-570C4F01327C}">
      <dgm:prSet/>
      <dgm:spPr/>
      <dgm:t>
        <a:bodyPr/>
        <a:lstStyle/>
        <a:p>
          <a:pPr algn="l"/>
          <a:r>
            <a:rPr lang="en-US" altLang="zh-TW" dirty="0"/>
            <a:t>PM</a:t>
          </a:r>
          <a:endParaRPr lang="zh-TW" altLang="en-US" dirty="0"/>
        </a:p>
      </dgm:t>
    </dgm:pt>
    <dgm:pt modelId="{1FC605C5-E9D8-4CC8-BF85-21EE6CA7B51B}" type="parTrans" cxnId="{B09896EF-CAA4-4CC7-AA8F-81DE88A0B0A6}">
      <dgm:prSet/>
      <dgm:spPr/>
      <dgm:t>
        <a:bodyPr/>
        <a:lstStyle/>
        <a:p>
          <a:endParaRPr lang="zh-TW" altLang="en-US"/>
        </a:p>
      </dgm:t>
    </dgm:pt>
    <dgm:pt modelId="{C71D6693-F9E0-451D-BB5E-45A504083F42}" type="sibTrans" cxnId="{B09896EF-CAA4-4CC7-AA8F-81DE88A0B0A6}">
      <dgm:prSet/>
      <dgm:spPr/>
      <dgm:t>
        <a:bodyPr/>
        <a:lstStyle/>
        <a:p>
          <a:endParaRPr lang="zh-TW" altLang="en-US"/>
        </a:p>
      </dgm:t>
    </dgm:pt>
    <dgm:pt modelId="{A3F8632D-3C4E-4337-91F4-0E5B4D6AEABE}">
      <dgm:prSet/>
      <dgm:spPr/>
      <dgm:t>
        <a:bodyPr/>
        <a:lstStyle/>
        <a:p>
          <a:pPr algn="l"/>
          <a:r>
            <a:rPr lang="zh-TW" altLang="en-US" dirty="0"/>
            <a:t>資材</a:t>
          </a:r>
        </a:p>
      </dgm:t>
    </dgm:pt>
    <dgm:pt modelId="{F19DA70F-9C3B-40AB-84C2-DFC4A6074469}" type="parTrans" cxnId="{F6FB4DD0-1B41-448C-B899-C29EB477677D}">
      <dgm:prSet/>
      <dgm:spPr/>
      <dgm:t>
        <a:bodyPr/>
        <a:lstStyle/>
        <a:p>
          <a:endParaRPr lang="zh-TW" altLang="en-US"/>
        </a:p>
      </dgm:t>
    </dgm:pt>
    <dgm:pt modelId="{19BF04ED-468A-4A57-B1DF-F2B8F87124B5}" type="sibTrans" cxnId="{F6FB4DD0-1B41-448C-B899-C29EB477677D}">
      <dgm:prSet/>
      <dgm:spPr/>
      <dgm:t>
        <a:bodyPr/>
        <a:lstStyle/>
        <a:p>
          <a:endParaRPr lang="zh-TW" altLang="en-US"/>
        </a:p>
      </dgm:t>
    </dgm:pt>
    <dgm:pt modelId="{871A0DE9-E665-467A-90CD-892EF6314C53}">
      <dgm:prSet/>
      <dgm:spPr/>
      <dgm:t>
        <a:bodyPr/>
        <a:lstStyle/>
        <a:p>
          <a:r>
            <a:rPr lang="zh-TW" altLang="en-US"/>
            <a:t>業務、業助</a:t>
          </a:r>
          <a:endParaRPr lang="zh-TW" altLang="en-US" dirty="0"/>
        </a:p>
      </dgm:t>
    </dgm:pt>
    <dgm:pt modelId="{2A2415C6-3601-4574-8407-53433D99E4B4}" type="parTrans" cxnId="{296773C8-3F90-4973-B8F8-6E8344BF20F6}">
      <dgm:prSet/>
      <dgm:spPr/>
      <dgm:t>
        <a:bodyPr/>
        <a:lstStyle/>
        <a:p>
          <a:endParaRPr lang="zh-TW" altLang="en-US"/>
        </a:p>
      </dgm:t>
    </dgm:pt>
    <dgm:pt modelId="{56B9E619-3B24-4A2F-9B50-0F5445DAB4E9}" type="sibTrans" cxnId="{296773C8-3F90-4973-B8F8-6E8344BF20F6}">
      <dgm:prSet/>
      <dgm:spPr/>
      <dgm:t>
        <a:bodyPr/>
        <a:lstStyle/>
        <a:p>
          <a:endParaRPr lang="zh-TW" altLang="en-US"/>
        </a:p>
      </dgm:t>
    </dgm:pt>
    <dgm:pt modelId="{38A9C39B-B043-4283-939B-46CF0907A60A}">
      <dgm:prSet/>
      <dgm:spPr/>
      <dgm:t>
        <a:bodyPr/>
        <a:lstStyle/>
        <a:p>
          <a:pPr algn="l"/>
          <a:r>
            <a:rPr lang="en-US" altLang="zh-TW" b="1" dirty="0">
              <a:solidFill>
                <a:srgbClr val="FFFF00"/>
              </a:solidFill>
            </a:rPr>
            <a:t>FAE</a:t>
          </a:r>
          <a:r>
            <a:rPr lang="zh-TW" altLang="en-US" b="1" dirty="0">
              <a:solidFill>
                <a:srgbClr val="FFFF00"/>
              </a:solidFill>
            </a:rPr>
            <a:t>、</a:t>
          </a:r>
          <a:r>
            <a:rPr lang="en-US" altLang="zh-TW" b="1" dirty="0">
              <a:solidFill>
                <a:srgbClr val="FFFF00"/>
              </a:solidFill>
            </a:rPr>
            <a:t>RD</a:t>
          </a:r>
          <a:endParaRPr lang="zh-TW" altLang="en-US" b="1" dirty="0">
            <a:solidFill>
              <a:srgbClr val="FFFF00"/>
            </a:solidFill>
          </a:endParaRPr>
        </a:p>
      </dgm:t>
    </dgm:pt>
    <dgm:pt modelId="{CD8FBB5A-C188-447A-8102-7447653BD581}" type="parTrans" cxnId="{27989BC1-E39A-4187-9AAC-CD8161D4142F}">
      <dgm:prSet/>
      <dgm:spPr/>
      <dgm:t>
        <a:bodyPr/>
        <a:lstStyle/>
        <a:p>
          <a:endParaRPr lang="zh-TW" altLang="en-US"/>
        </a:p>
      </dgm:t>
    </dgm:pt>
    <dgm:pt modelId="{A9E43AAD-0917-43EC-AAC8-BCA4F4133588}" type="sibTrans" cxnId="{27989BC1-E39A-4187-9AAC-CD8161D4142F}">
      <dgm:prSet/>
      <dgm:spPr/>
      <dgm:t>
        <a:bodyPr/>
        <a:lstStyle/>
        <a:p>
          <a:endParaRPr lang="zh-TW" altLang="en-US"/>
        </a:p>
      </dgm:t>
    </dgm:pt>
    <dgm:pt modelId="{837249B3-9858-4E0D-9EA6-F8D3923D7ACE}">
      <dgm:prSet/>
      <dgm:spPr/>
      <dgm:t>
        <a:bodyPr/>
        <a:lstStyle/>
        <a:p>
          <a:pPr algn="l"/>
          <a:r>
            <a:rPr lang="zh-TW" altLang="en-US" dirty="0"/>
            <a:t>資材</a:t>
          </a:r>
        </a:p>
      </dgm:t>
    </dgm:pt>
    <dgm:pt modelId="{6F1967FC-793D-4549-8F90-C9FC40C0AC71}" type="parTrans" cxnId="{6C79F6BB-C4DE-4D9F-ACE0-7EDA37382559}">
      <dgm:prSet/>
      <dgm:spPr/>
      <dgm:t>
        <a:bodyPr/>
        <a:lstStyle/>
        <a:p>
          <a:endParaRPr lang="zh-TW" altLang="en-US"/>
        </a:p>
      </dgm:t>
    </dgm:pt>
    <dgm:pt modelId="{E34C3837-09F6-41B1-9C04-BF7A0646A241}" type="sibTrans" cxnId="{6C79F6BB-C4DE-4D9F-ACE0-7EDA37382559}">
      <dgm:prSet/>
      <dgm:spPr/>
      <dgm:t>
        <a:bodyPr/>
        <a:lstStyle/>
        <a:p>
          <a:endParaRPr lang="zh-TW" altLang="en-US"/>
        </a:p>
      </dgm:t>
    </dgm:pt>
    <dgm:pt modelId="{E04DD603-57F7-4639-B1F2-6021A3827ED2}">
      <dgm:prSet custT="1"/>
      <dgm:spPr>
        <a:noFill/>
      </dgm:spPr>
      <dgm:t>
        <a:bodyPr/>
        <a:lstStyle/>
        <a:p>
          <a:pPr algn="l"/>
          <a:r>
            <a:rPr lang="en-US" altLang="zh-TW" sz="1600" i="1" u="none" spc="-5" dirty="0">
              <a:solidFill>
                <a:schemeClr val="tx1"/>
              </a:solidFill>
              <a:effectLst/>
              <a:latin typeface="Candara" panose="020E050203030302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Taiwan Area</a:t>
          </a:r>
          <a:endParaRPr lang="en-US" sz="1600" i="1" u="none" spc="-5" dirty="0">
            <a:solidFill>
              <a:schemeClr val="tx1"/>
            </a:solidFill>
            <a:effectLst/>
            <a:latin typeface="Candara" panose="020E0502030303020204" pitchFamily="34" charset="0"/>
            <a:ea typeface="微軟正黑體" panose="020B0604030504040204" pitchFamily="34" charset="-120"/>
            <a:cs typeface="Calibri" panose="020F0502020204030204" pitchFamily="34" charset="0"/>
          </a:endParaRPr>
        </a:p>
        <a:p>
          <a:pPr algn="l"/>
          <a:r>
            <a:rPr lang="en-US" sz="1600" i="1" u="none" spc="-5" dirty="0">
              <a:solidFill>
                <a:schemeClr val="tx1"/>
              </a:solidFill>
              <a:effectLst/>
              <a:latin typeface="Candara" panose="020E050203030302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Employees &gt;</a:t>
          </a:r>
          <a:r>
            <a:rPr lang="en-US" sz="1600" i="1" u="none" spc="10" dirty="0">
              <a:solidFill>
                <a:schemeClr val="tx1"/>
              </a:solidFill>
              <a:effectLst/>
              <a:latin typeface="Candara" panose="020E050203030302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 90</a:t>
          </a:r>
        </a:p>
        <a:p>
          <a:pPr algn="l"/>
          <a:r>
            <a:rPr lang="en-US" sz="1600" i="1" u="none" dirty="0">
              <a:solidFill>
                <a:schemeClr val="tx1"/>
              </a:solidFill>
              <a:effectLst/>
              <a:latin typeface="Candara" panose="020E050203030302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Sales &gt; 35</a:t>
          </a:r>
        </a:p>
      </dgm:t>
    </dgm:pt>
    <dgm:pt modelId="{3D61515C-9FE0-4E00-BE7D-CC2D36427D19}" type="parTrans" cxnId="{F138AE78-56A3-4DD2-A981-E1BADEB117A2}">
      <dgm:prSet/>
      <dgm:spPr/>
      <dgm:t>
        <a:bodyPr/>
        <a:lstStyle/>
        <a:p>
          <a:endParaRPr lang="zh-TW" altLang="en-US"/>
        </a:p>
      </dgm:t>
    </dgm:pt>
    <dgm:pt modelId="{D0B6AC8D-4345-458C-9094-C576D968D7EE}" type="sibTrans" cxnId="{F138AE78-56A3-4DD2-A981-E1BADEB117A2}">
      <dgm:prSet/>
      <dgm:spPr/>
      <dgm:t>
        <a:bodyPr/>
        <a:lstStyle/>
        <a:p>
          <a:endParaRPr lang="zh-TW" altLang="en-US"/>
        </a:p>
      </dgm:t>
    </dgm:pt>
    <dgm:pt modelId="{BC664031-DCB5-4173-8BC7-A395EDE1E174}">
      <dgm:prSet/>
      <dgm:spPr/>
      <dgm:t>
        <a:bodyPr/>
        <a:lstStyle/>
        <a:p>
          <a:pPr algn="l"/>
          <a:r>
            <a:rPr lang="en-US" altLang="zh-TW" b="1" dirty="0">
              <a:solidFill>
                <a:srgbClr val="FFFF00"/>
              </a:solidFill>
            </a:rPr>
            <a:t>RD</a:t>
          </a:r>
          <a:endParaRPr lang="zh-TW" altLang="en-US" b="1" dirty="0">
            <a:solidFill>
              <a:srgbClr val="FFFF00"/>
            </a:solidFill>
          </a:endParaRPr>
        </a:p>
      </dgm:t>
    </dgm:pt>
    <dgm:pt modelId="{12D5BC5A-CA6D-44C7-A4F7-D022ACBE7C20}" type="parTrans" cxnId="{20F569DA-CAD1-41AA-A5A6-80F68E64037A}">
      <dgm:prSet/>
      <dgm:spPr/>
      <dgm:t>
        <a:bodyPr/>
        <a:lstStyle/>
        <a:p>
          <a:endParaRPr lang="zh-TW" altLang="en-US"/>
        </a:p>
      </dgm:t>
    </dgm:pt>
    <dgm:pt modelId="{E006E6E1-06F9-4EF3-B6DD-6E7B35C649ED}" type="sibTrans" cxnId="{20F569DA-CAD1-41AA-A5A6-80F68E64037A}">
      <dgm:prSet/>
      <dgm:spPr/>
      <dgm:t>
        <a:bodyPr/>
        <a:lstStyle/>
        <a:p>
          <a:endParaRPr lang="zh-TW" altLang="en-US"/>
        </a:p>
      </dgm:t>
    </dgm:pt>
    <dgm:pt modelId="{D03F5C15-E802-4CBC-A9FB-5CC090BBAD25}">
      <dgm:prSet/>
      <dgm:spPr/>
      <dgm:t>
        <a:bodyPr/>
        <a:lstStyle/>
        <a:p>
          <a:r>
            <a:rPr lang="zh-TW" altLang="en-US" dirty="0"/>
            <a:t>桃園</a:t>
          </a:r>
        </a:p>
      </dgm:t>
    </dgm:pt>
    <dgm:pt modelId="{D1D5C15A-BE5B-45D7-B81B-CAD1DDC18BFE}" type="parTrans" cxnId="{E60A82B8-DCDD-412D-9E52-4507C1AB1C8D}">
      <dgm:prSet/>
      <dgm:spPr/>
      <dgm:t>
        <a:bodyPr/>
        <a:lstStyle/>
        <a:p>
          <a:endParaRPr lang="zh-TW" altLang="en-US"/>
        </a:p>
      </dgm:t>
    </dgm:pt>
    <dgm:pt modelId="{459E59CF-9D3E-4DD4-95E2-E2866B123628}" type="sibTrans" cxnId="{E60A82B8-DCDD-412D-9E52-4507C1AB1C8D}">
      <dgm:prSet/>
      <dgm:spPr/>
      <dgm:t>
        <a:bodyPr/>
        <a:lstStyle/>
        <a:p>
          <a:endParaRPr lang="zh-TW" altLang="en-US"/>
        </a:p>
      </dgm:t>
    </dgm:pt>
    <dgm:pt modelId="{1B506B38-25FD-4C3B-9ACF-AAF3CC96D3AD}">
      <dgm:prSet/>
      <dgm:spPr>
        <a:solidFill>
          <a:srgbClr val="C00000"/>
        </a:solidFill>
      </dgm:spPr>
      <dgm:t>
        <a:bodyPr/>
        <a:lstStyle/>
        <a:p>
          <a:r>
            <a:rPr lang="zh-TW" altLang="en-US" dirty="0"/>
            <a:t>中壢總公司</a:t>
          </a:r>
        </a:p>
      </dgm:t>
    </dgm:pt>
    <dgm:pt modelId="{D0605309-E238-453F-909F-5A5215F9A5B1}" type="parTrans" cxnId="{249B33A9-C20C-4F29-8F5A-65EEACE3DC23}">
      <dgm:prSet/>
      <dgm:spPr/>
      <dgm:t>
        <a:bodyPr/>
        <a:lstStyle/>
        <a:p>
          <a:endParaRPr lang="zh-TW" altLang="en-US"/>
        </a:p>
      </dgm:t>
    </dgm:pt>
    <dgm:pt modelId="{CE822D41-29E5-4D50-A86B-2D174CC2E650}" type="sibTrans" cxnId="{249B33A9-C20C-4F29-8F5A-65EEACE3DC23}">
      <dgm:prSet/>
      <dgm:spPr/>
      <dgm:t>
        <a:bodyPr/>
        <a:lstStyle/>
        <a:p>
          <a:endParaRPr lang="zh-TW" altLang="en-US"/>
        </a:p>
      </dgm:t>
    </dgm:pt>
    <dgm:pt modelId="{2D1528E7-6784-4197-8F86-16C3AD83E7DC}">
      <dgm:prSet/>
      <dgm:spPr/>
      <dgm:t>
        <a:bodyPr/>
        <a:lstStyle/>
        <a:p>
          <a:r>
            <a:rPr lang="zh-TW" altLang="en-US" dirty="0"/>
            <a:t>倉管</a:t>
          </a:r>
        </a:p>
      </dgm:t>
    </dgm:pt>
    <dgm:pt modelId="{62020836-90BE-43F6-8F4F-7CC8A94B7EE9}" type="parTrans" cxnId="{39A298B9-4935-4E32-BAE2-984FFF107431}">
      <dgm:prSet/>
      <dgm:spPr/>
      <dgm:t>
        <a:bodyPr/>
        <a:lstStyle/>
        <a:p>
          <a:endParaRPr lang="zh-TW" altLang="en-US"/>
        </a:p>
      </dgm:t>
    </dgm:pt>
    <dgm:pt modelId="{83F5DF0C-1578-4F98-8A7F-1155749C0C1A}" type="sibTrans" cxnId="{39A298B9-4935-4E32-BAE2-984FFF107431}">
      <dgm:prSet/>
      <dgm:spPr/>
      <dgm:t>
        <a:bodyPr/>
        <a:lstStyle/>
        <a:p>
          <a:endParaRPr lang="zh-TW" altLang="en-US"/>
        </a:p>
      </dgm:t>
    </dgm:pt>
    <dgm:pt modelId="{59EE0FE8-F533-4A6A-BD57-D73227200660}">
      <dgm:prSet/>
      <dgm:spPr/>
      <dgm:t>
        <a:bodyPr/>
        <a:lstStyle/>
        <a:p>
          <a:r>
            <a:rPr lang="zh-TW" altLang="en-US" dirty="0"/>
            <a:t>業務</a:t>
          </a:r>
        </a:p>
      </dgm:t>
    </dgm:pt>
    <dgm:pt modelId="{116A9DE9-CA9D-4D72-BE77-F7AC979BD1F3}" type="parTrans" cxnId="{74A1BB87-C68E-42F4-A0B9-AFA0ABF29B5B}">
      <dgm:prSet/>
      <dgm:spPr/>
      <dgm:t>
        <a:bodyPr/>
        <a:lstStyle/>
        <a:p>
          <a:endParaRPr lang="zh-TW" altLang="en-US"/>
        </a:p>
      </dgm:t>
    </dgm:pt>
    <dgm:pt modelId="{7912F365-7C84-4AD5-9DE5-08FFDD9B30DA}" type="sibTrans" cxnId="{74A1BB87-C68E-42F4-A0B9-AFA0ABF29B5B}">
      <dgm:prSet/>
      <dgm:spPr/>
      <dgm:t>
        <a:bodyPr/>
        <a:lstStyle/>
        <a:p>
          <a:endParaRPr lang="zh-TW" altLang="en-US"/>
        </a:p>
      </dgm:t>
    </dgm:pt>
    <dgm:pt modelId="{0049F8C6-95C4-4EA3-818B-982E7B61355F}">
      <dgm:prSet/>
      <dgm:spPr/>
      <dgm:t>
        <a:bodyPr/>
        <a:lstStyle/>
        <a:p>
          <a:r>
            <a:rPr lang="zh-TW" altLang="en-US" dirty="0"/>
            <a:t>業助</a:t>
          </a:r>
        </a:p>
      </dgm:t>
    </dgm:pt>
    <dgm:pt modelId="{3671DFD6-42C7-42A9-867C-B079B964DA38}" type="parTrans" cxnId="{566FC6C2-7BD4-490C-AE5C-511B05DD1369}">
      <dgm:prSet/>
      <dgm:spPr/>
      <dgm:t>
        <a:bodyPr/>
        <a:lstStyle/>
        <a:p>
          <a:endParaRPr lang="zh-TW" altLang="en-US"/>
        </a:p>
      </dgm:t>
    </dgm:pt>
    <dgm:pt modelId="{FF4F8E99-A9AC-4D60-842C-5C5930250788}" type="sibTrans" cxnId="{566FC6C2-7BD4-490C-AE5C-511B05DD1369}">
      <dgm:prSet/>
      <dgm:spPr/>
      <dgm:t>
        <a:bodyPr/>
        <a:lstStyle/>
        <a:p>
          <a:endParaRPr lang="zh-TW" altLang="en-US"/>
        </a:p>
      </dgm:t>
    </dgm:pt>
    <dgm:pt modelId="{BA5D136F-44F7-4DD3-A638-B8A8D19A8CAF}" type="pres">
      <dgm:prSet presAssocID="{1EF49606-456A-4AEC-A751-B0FEAE2DDE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F5A487-AAC4-4902-BC90-63A008A3AAFE}" type="pres">
      <dgm:prSet presAssocID="{03BB361F-466E-409C-A67B-DE0E9C690DD2}" presName="hierRoot1" presStyleCnt="0">
        <dgm:presLayoutVars>
          <dgm:hierBranch val="init"/>
        </dgm:presLayoutVars>
      </dgm:prSet>
      <dgm:spPr/>
    </dgm:pt>
    <dgm:pt modelId="{96767BD3-53BA-4D0E-8E28-2A334BB0EA2F}" type="pres">
      <dgm:prSet presAssocID="{03BB361F-466E-409C-A67B-DE0E9C690DD2}" presName="rootComposite1" presStyleCnt="0"/>
      <dgm:spPr/>
    </dgm:pt>
    <dgm:pt modelId="{F0EA8494-B63F-4CDC-A07B-48525E2896A0}" type="pres">
      <dgm:prSet presAssocID="{03BB361F-466E-409C-A67B-DE0E9C690DD2}" presName="rootText1" presStyleLbl="node0" presStyleIdx="0" presStyleCnt="2">
        <dgm:presLayoutVars>
          <dgm:chPref val="3"/>
        </dgm:presLayoutVars>
      </dgm:prSet>
      <dgm:spPr/>
    </dgm:pt>
    <dgm:pt modelId="{FE98E1F9-F91A-41CA-9276-8C2F6EE2888A}" type="pres">
      <dgm:prSet presAssocID="{03BB361F-466E-409C-A67B-DE0E9C690DD2}" presName="rootConnector1" presStyleLbl="node1" presStyleIdx="0" presStyleCnt="0"/>
      <dgm:spPr/>
    </dgm:pt>
    <dgm:pt modelId="{8691772D-449F-43A7-BC4E-9756EB746B8B}" type="pres">
      <dgm:prSet presAssocID="{03BB361F-466E-409C-A67B-DE0E9C690DD2}" presName="hierChild2" presStyleCnt="0"/>
      <dgm:spPr/>
    </dgm:pt>
    <dgm:pt modelId="{BD1F1872-DA9D-4CE3-ACEC-C906F21A1E66}" type="pres">
      <dgm:prSet presAssocID="{A00B91D8-F8D2-46FA-A491-3EF3BE01E215}" presName="Name37" presStyleLbl="parChTrans1D2" presStyleIdx="0" presStyleCnt="1"/>
      <dgm:spPr/>
    </dgm:pt>
    <dgm:pt modelId="{BC094B8E-85EF-4492-9491-1F8C5066DE75}" type="pres">
      <dgm:prSet presAssocID="{FE8FA5BA-0418-4DC8-9619-3BF94E37B9E7}" presName="hierRoot2" presStyleCnt="0">
        <dgm:presLayoutVars>
          <dgm:hierBranch val="init"/>
        </dgm:presLayoutVars>
      </dgm:prSet>
      <dgm:spPr/>
    </dgm:pt>
    <dgm:pt modelId="{74DEB41A-AED9-4870-A818-BF769B21889D}" type="pres">
      <dgm:prSet presAssocID="{FE8FA5BA-0418-4DC8-9619-3BF94E37B9E7}" presName="rootComposite" presStyleCnt="0"/>
      <dgm:spPr/>
    </dgm:pt>
    <dgm:pt modelId="{F01C1466-2C6E-4FD5-8892-897CE72800F0}" type="pres">
      <dgm:prSet presAssocID="{FE8FA5BA-0418-4DC8-9619-3BF94E37B9E7}" presName="rootText" presStyleLbl="node2" presStyleIdx="0" presStyleCnt="1">
        <dgm:presLayoutVars>
          <dgm:chPref val="3"/>
        </dgm:presLayoutVars>
      </dgm:prSet>
      <dgm:spPr/>
    </dgm:pt>
    <dgm:pt modelId="{379B1B9D-42BA-494D-B03E-9AB6E34C9306}" type="pres">
      <dgm:prSet presAssocID="{FE8FA5BA-0418-4DC8-9619-3BF94E37B9E7}" presName="rootConnector" presStyleLbl="node2" presStyleIdx="0" presStyleCnt="1"/>
      <dgm:spPr/>
    </dgm:pt>
    <dgm:pt modelId="{55B63CCA-8A4C-424A-9607-6181BD623A10}" type="pres">
      <dgm:prSet presAssocID="{FE8FA5BA-0418-4DC8-9619-3BF94E37B9E7}" presName="hierChild4" presStyleCnt="0"/>
      <dgm:spPr/>
    </dgm:pt>
    <dgm:pt modelId="{0B33EFE4-6C5C-49CC-9873-551ACFEEADB9}" type="pres">
      <dgm:prSet presAssocID="{940257D9-4D16-4574-ABAC-16F16FC739A5}" presName="Name37" presStyleLbl="parChTrans1D3" presStyleIdx="0" presStyleCnt="6"/>
      <dgm:spPr/>
    </dgm:pt>
    <dgm:pt modelId="{D3505532-940B-4200-BD0D-BF4630F37D14}" type="pres">
      <dgm:prSet presAssocID="{E9C3153F-5A5C-40DC-BFBC-99CEBF677038}" presName="hierRoot2" presStyleCnt="0">
        <dgm:presLayoutVars>
          <dgm:hierBranch val="init"/>
        </dgm:presLayoutVars>
      </dgm:prSet>
      <dgm:spPr/>
    </dgm:pt>
    <dgm:pt modelId="{4A93CF4D-D5F1-4FE6-A0D0-C22681A1D861}" type="pres">
      <dgm:prSet presAssocID="{E9C3153F-5A5C-40DC-BFBC-99CEBF677038}" presName="rootComposite" presStyleCnt="0"/>
      <dgm:spPr/>
    </dgm:pt>
    <dgm:pt modelId="{26DB17E5-B023-44E3-93DB-EEEB93F48E83}" type="pres">
      <dgm:prSet presAssocID="{E9C3153F-5A5C-40DC-BFBC-99CEBF677038}" presName="rootText" presStyleLbl="node3" presStyleIdx="0" presStyleCnt="6">
        <dgm:presLayoutVars>
          <dgm:chPref val="3"/>
        </dgm:presLayoutVars>
      </dgm:prSet>
      <dgm:spPr/>
    </dgm:pt>
    <dgm:pt modelId="{F357870A-2AD3-4533-A6B0-5B8BC9B4D028}" type="pres">
      <dgm:prSet presAssocID="{E9C3153F-5A5C-40DC-BFBC-99CEBF677038}" presName="rootConnector" presStyleLbl="node3" presStyleIdx="0" presStyleCnt="6"/>
      <dgm:spPr/>
    </dgm:pt>
    <dgm:pt modelId="{F4D23192-484C-413D-99E2-A094EE16013E}" type="pres">
      <dgm:prSet presAssocID="{E9C3153F-5A5C-40DC-BFBC-99CEBF677038}" presName="hierChild4" presStyleCnt="0"/>
      <dgm:spPr/>
    </dgm:pt>
    <dgm:pt modelId="{1FBE9455-2737-4D35-9405-C7BD704C6BD8}" type="pres">
      <dgm:prSet presAssocID="{0B453342-D4FF-40F9-A1D3-785AF1FEEAC9}" presName="Name37" presStyleLbl="parChTrans1D4" presStyleIdx="0" presStyleCnt="22"/>
      <dgm:spPr/>
    </dgm:pt>
    <dgm:pt modelId="{C0B87933-BFAF-4269-A731-E6AA11FF9599}" type="pres">
      <dgm:prSet presAssocID="{D37B9E3A-3D91-4AC4-B513-25F1140F9176}" presName="hierRoot2" presStyleCnt="0">
        <dgm:presLayoutVars>
          <dgm:hierBranch val="init"/>
        </dgm:presLayoutVars>
      </dgm:prSet>
      <dgm:spPr/>
    </dgm:pt>
    <dgm:pt modelId="{25141B4D-5A0F-45A5-8A4E-ED8CA0C16A58}" type="pres">
      <dgm:prSet presAssocID="{D37B9E3A-3D91-4AC4-B513-25F1140F9176}" presName="rootComposite" presStyleCnt="0"/>
      <dgm:spPr/>
    </dgm:pt>
    <dgm:pt modelId="{60CACB56-87D4-4B5E-BAE4-2B50C71BC93F}" type="pres">
      <dgm:prSet presAssocID="{D37B9E3A-3D91-4AC4-B513-25F1140F9176}" presName="rootText" presStyleLbl="node4" presStyleIdx="0" presStyleCnt="22">
        <dgm:presLayoutVars>
          <dgm:chPref val="3"/>
        </dgm:presLayoutVars>
      </dgm:prSet>
      <dgm:spPr/>
    </dgm:pt>
    <dgm:pt modelId="{CB2E5DEC-B1B8-43D2-9979-6968899847E8}" type="pres">
      <dgm:prSet presAssocID="{D37B9E3A-3D91-4AC4-B513-25F1140F9176}" presName="rootConnector" presStyleLbl="node4" presStyleIdx="0" presStyleCnt="22"/>
      <dgm:spPr/>
    </dgm:pt>
    <dgm:pt modelId="{B18FC5B7-EB64-418E-A357-3E093F0974FA}" type="pres">
      <dgm:prSet presAssocID="{D37B9E3A-3D91-4AC4-B513-25F1140F9176}" presName="hierChild4" presStyleCnt="0"/>
      <dgm:spPr/>
    </dgm:pt>
    <dgm:pt modelId="{8F5C7B19-891E-4CEC-B1EB-B9F3F70A786E}" type="pres">
      <dgm:prSet presAssocID="{D37B9E3A-3D91-4AC4-B513-25F1140F9176}" presName="hierChild5" presStyleCnt="0"/>
      <dgm:spPr/>
    </dgm:pt>
    <dgm:pt modelId="{970E0D69-A9E5-4D06-8E88-3240DF6F5C24}" type="pres">
      <dgm:prSet presAssocID="{0DA3F18A-FF87-466A-8747-308479112D28}" presName="Name37" presStyleLbl="parChTrans1D4" presStyleIdx="1" presStyleCnt="22"/>
      <dgm:spPr/>
    </dgm:pt>
    <dgm:pt modelId="{85435382-2780-4D03-AE96-E48EFF604013}" type="pres">
      <dgm:prSet presAssocID="{2D2D5639-1278-4D93-B12C-3B4F056139BC}" presName="hierRoot2" presStyleCnt="0">
        <dgm:presLayoutVars>
          <dgm:hierBranch val="init"/>
        </dgm:presLayoutVars>
      </dgm:prSet>
      <dgm:spPr/>
    </dgm:pt>
    <dgm:pt modelId="{374C2B16-BD1F-434D-A2A6-94914BF48F5E}" type="pres">
      <dgm:prSet presAssocID="{2D2D5639-1278-4D93-B12C-3B4F056139BC}" presName="rootComposite" presStyleCnt="0"/>
      <dgm:spPr/>
    </dgm:pt>
    <dgm:pt modelId="{48638201-BEB5-4E22-849A-1B173ECD3E93}" type="pres">
      <dgm:prSet presAssocID="{2D2D5639-1278-4D93-B12C-3B4F056139BC}" presName="rootText" presStyleLbl="node4" presStyleIdx="1" presStyleCnt="22">
        <dgm:presLayoutVars>
          <dgm:chPref val="3"/>
        </dgm:presLayoutVars>
      </dgm:prSet>
      <dgm:spPr/>
    </dgm:pt>
    <dgm:pt modelId="{3EB08AA3-0C50-42AE-8436-D7E2BC451FF3}" type="pres">
      <dgm:prSet presAssocID="{2D2D5639-1278-4D93-B12C-3B4F056139BC}" presName="rootConnector" presStyleLbl="node4" presStyleIdx="1" presStyleCnt="22"/>
      <dgm:spPr/>
    </dgm:pt>
    <dgm:pt modelId="{42AA01A5-3058-4FCA-B5F5-47E33DA2939E}" type="pres">
      <dgm:prSet presAssocID="{2D2D5639-1278-4D93-B12C-3B4F056139BC}" presName="hierChild4" presStyleCnt="0"/>
      <dgm:spPr/>
    </dgm:pt>
    <dgm:pt modelId="{4938B8D3-F676-420B-BB6E-3B5FFE323919}" type="pres">
      <dgm:prSet presAssocID="{2D2D5639-1278-4D93-B12C-3B4F056139BC}" presName="hierChild5" presStyleCnt="0"/>
      <dgm:spPr/>
    </dgm:pt>
    <dgm:pt modelId="{050F05EE-3685-4AF0-BAAA-61E2305FCA6A}" type="pres">
      <dgm:prSet presAssocID="{E8D1BCA2-6812-4D50-98B4-BCDD8DBBC2FA}" presName="Name37" presStyleLbl="parChTrans1D4" presStyleIdx="2" presStyleCnt="22"/>
      <dgm:spPr/>
    </dgm:pt>
    <dgm:pt modelId="{82A0CDA2-A552-4507-A228-835B302894E1}" type="pres">
      <dgm:prSet presAssocID="{0A5E69A2-47A3-472F-88AA-D2D0C069A676}" presName="hierRoot2" presStyleCnt="0">
        <dgm:presLayoutVars>
          <dgm:hierBranch val="init"/>
        </dgm:presLayoutVars>
      </dgm:prSet>
      <dgm:spPr/>
    </dgm:pt>
    <dgm:pt modelId="{D21E5C56-F085-4D87-A6AD-A44565149ED6}" type="pres">
      <dgm:prSet presAssocID="{0A5E69A2-47A3-472F-88AA-D2D0C069A676}" presName="rootComposite" presStyleCnt="0"/>
      <dgm:spPr/>
    </dgm:pt>
    <dgm:pt modelId="{E4B7F363-5834-4915-ABF7-D0AD2D68AF38}" type="pres">
      <dgm:prSet presAssocID="{0A5E69A2-47A3-472F-88AA-D2D0C069A676}" presName="rootText" presStyleLbl="node4" presStyleIdx="2" presStyleCnt="22">
        <dgm:presLayoutVars>
          <dgm:chPref val="3"/>
        </dgm:presLayoutVars>
      </dgm:prSet>
      <dgm:spPr/>
    </dgm:pt>
    <dgm:pt modelId="{3753FEE2-E2B3-4387-B2F5-964D46A25D1D}" type="pres">
      <dgm:prSet presAssocID="{0A5E69A2-47A3-472F-88AA-D2D0C069A676}" presName="rootConnector" presStyleLbl="node4" presStyleIdx="2" presStyleCnt="22"/>
      <dgm:spPr/>
    </dgm:pt>
    <dgm:pt modelId="{D7415E86-AF07-4E51-81A6-DF27AF04348D}" type="pres">
      <dgm:prSet presAssocID="{0A5E69A2-47A3-472F-88AA-D2D0C069A676}" presName="hierChild4" presStyleCnt="0"/>
      <dgm:spPr/>
    </dgm:pt>
    <dgm:pt modelId="{98F9437A-41AF-42D4-BE8B-FD37350C8690}" type="pres">
      <dgm:prSet presAssocID="{0A5E69A2-47A3-472F-88AA-D2D0C069A676}" presName="hierChild5" presStyleCnt="0"/>
      <dgm:spPr/>
    </dgm:pt>
    <dgm:pt modelId="{86B74009-ACD4-4BBF-842C-3282A026CBA2}" type="pres">
      <dgm:prSet presAssocID="{E9C3153F-5A5C-40DC-BFBC-99CEBF677038}" presName="hierChild5" presStyleCnt="0"/>
      <dgm:spPr/>
    </dgm:pt>
    <dgm:pt modelId="{EC055B37-B69A-4394-95C6-D4FA533C2E86}" type="pres">
      <dgm:prSet presAssocID="{D1D5C15A-BE5B-45D7-B81B-CAD1DDC18BFE}" presName="Name37" presStyleLbl="parChTrans1D3" presStyleIdx="1" presStyleCnt="6"/>
      <dgm:spPr/>
    </dgm:pt>
    <dgm:pt modelId="{E94BA688-6BA1-4F8B-8BC1-FB83F9C36682}" type="pres">
      <dgm:prSet presAssocID="{D03F5C15-E802-4CBC-A9FB-5CC090BBAD25}" presName="hierRoot2" presStyleCnt="0">
        <dgm:presLayoutVars>
          <dgm:hierBranch val="init"/>
        </dgm:presLayoutVars>
      </dgm:prSet>
      <dgm:spPr/>
    </dgm:pt>
    <dgm:pt modelId="{75613ADC-7D6F-455A-919A-7E196DC2A9E0}" type="pres">
      <dgm:prSet presAssocID="{D03F5C15-E802-4CBC-A9FB-5CC090BBAD25}" presName="rootComposite" presStyleCnt="0"/>
      <dgm:spPr/>
    </dgm:pt>
    <dgm:pt modelId="{6F7C74A4-4397-4047-B599-824A545EEEF8}" type="pres">
      <dgm:prSet presAssocID="{D03F5C15-E802-4CBC-A9FB-5CC090BBAD25}" presName="rootText" presStyleLbl="node3" presStyleIdx="1" presStyleCnt="6">
        <dgm:presLayoutVars>
          <dgm:chPref val="3"/>
        </dgm:presLayoutVars>
      </dgm:prSet>
      <dgm:spPr/>
    </dgm:pt>
    <dgm:pt modelId="{34071544-275A-4763-99DF-54DFE683EF7E}" type="pres">
      <dgm:prSet presAssocID="{D03F5C15-E802-4CBC-A9FB-5CC090BBAD25}" presName="rootConnector" presStyleLbl="node3" presStyleIdx="1" presStyleCnt="6"/>
      <dgm:spPr/>
    </dgm:pt>
    <dgm:pt modelId="{4CDD8223-DAAC-4B87-BE7B-B0F5B659699E}" type="pres">
      <dgm:prSet presAssocID="{D03F5C15-E802-4CBC-A9FB-5CC090BBAD25}" presName="hierChild4" presStyleCnt="0"/>
      <dgm:spPr/>
    </dgm:pt>
    <dgm:pt modelId="{84350A41-8EBE-4B0D-A2BF-86126989A062}" type="pres">
      <dgm:prSet presAssocID="{26717E31-7994-428C-B0B7-DFFA2F8617BC}" presName="Name37" presStyleLbl="parChTrans1D4" presStyleIdx="3" presStyleCnt="22"/>
      <dgm:spPr/>
    </dgm:pt>
    <dgm:pt modelId="{2321A76A-DDC3-492B-99B2-619C8BD2A3B5}" type="pres">
      <dgm:prSet presAssocID="{D512ADF9-D4E3-418B-9A94-388AD16F48E9}" presName="hierRoot2" presStyleCnt="0">
        <dgm:presLayoutVars>
          <dgm:hierBranch val="init"/>
        </dgm:presLayoutVars>
      </dgm:prSet>
      <dgm:spPr/>
    </dgm:pt>
    <dgm:pt modelId="{46A0665B-6727-4345-9A6B-552A066D6ECB}" type="pres">
      <dgm:prSet presAssocID="{D512ADF9-D4E3-418B-9A94-388AD16F48E9}" presName="rootComposite" presStyleCnt="0"/>
      <dgm:spPr/>
    </dgm:pt>
    <dgm:pt modelId="{58D5DC6C-8462-42C8-A815-CD15133513E4}" type="pres">
      <dgm:prSet presAssocID="{D512ADF9-D4E3-418B-9A94-388AD16F48E9}" presName="rootText" presStyleLbl="node4" presStyleIdx="3" presStyleCnt="22">
        <dgm:presLayoutVars>
          <dgm:chPref val="3"/>
        </dgm:presLayoutVars>
      </dgm:prSet>
      <dgm:spPr/>
    </dgm:pt>
    <dgm:pt modelId="{76355FBA-CF16-47BC-9EA3-64FE4161B26F}" type="pres">
      <dgm:prSet presAssocID="{D512ADF9-D4E3-418B-9A94-388AD16F48E9}" presName="rootConnector" presStyleLbl="node4" presStyleIdx="3" presStyleCnt="22"/>
      <dgm:spPr/>
    </dgm:pt>
    <dgm:pt modelId="{7C3BAFD6-97D1-4A33-BA1B-325C1211CAD3}" type="pres">
      <dgm:prSet presAssocID="{D512ADF9-D4E3-418B-9A94-388AD16F48E9}" presName="hierChild4" presStyleCnt="0"/>
      <dgm:spPr/>
    </dgm:pt>
    <dgm:pt modelId="{2B55E484-1CE4-4226-B010-95FECA67A6C2}" type="pres">
      <dgm:prSet presAssocID="{D512ADF9-D4E3-418B-9A94-388AD16F48E9}" presName="hierChild5" presStyleCnt="0"/>
      <dgm:spPr/>
    </dgm:pt>
    <dgm:pt modelId="{63781DF9-B1ED-4AC5-9E0B-45FF9E1C31E0}" type="pres">
      <dgm:prSet presAssocID="{6F1967FC-793D-4549-8F90-C9FC40C0AC71}" presName="Name37" presStyleLbl="parChTrans1D4" presStyleIdx="4" presStyleCnt="22"/>
      <dgm:spPr/>
    </dgm:pt>
    <dgm:pt modelId="{0A5B02F6-DA39-4CD2-8306-7960877C75FA}" type="pres">
      <dgm:prSet presAssocID="{837249B3-9858-4E0D-9EA6-F8D3923D7ACE}" presName="hierRoot2" presStyleCnt="0">
        <dgm:presLayoutVars>
          <dgm:hierBranch val="init"/>
        </dgm:presLayoutVars>
      </dgm:prSet>
      <dgm:spPr/>
    </dgm:pt>
    <dgm:pt modelId="{16C3C36D-1C81-42F6-B3E4-2308A48D47D0}" type="pres">
      <dgm:prSet presAssocID="{837249B3-9858-4E0D-9EA6-F8D3923D7ACE}" presName="rootComposite" presStyleCnt="0"/>
      <dgm:spPr/>
    </dgm:pt>
    <dgm:pt modelId="{608A5A4A-7E50-4787-B634-69513F38258A}" type="pres">
      <dgm:prSet presAssocID="{837249B3-9858-4E0D-9EA6-F8D3923D7ACE}" presName="rootText" presStyleLbl="node4" presStyleIdx="4" presStyleCnt="22">
        <dgm:presLayoutVars>
          <dgm:chPref val="3"/>
        </dgm:presLayoutVars>
      </dgm:prSet>
      <dgm:spPr/>
    </dgm:pt>
    <dgm:pt modelId="{96B4A8F4-DAA6-45DD-A15A-46C3868D5D5A}" type="pres">
      <dgm:prSet presAssocID="{837249B3-9858-4E0D-9EA6-F8D3923D7ACE}" presName="rootConnector" presStyleLbl="node4" presStyleIdx="4" presStyleCnt="22"/>
      <dgm:spPr/>
    </dgm:pt>
    <dgm:pt modelId="{C13D659B-2784-4F48-80C8-B95D44EB2C9C}" type="pres">
      <dgm:prSet presAssocID="{837249B3-9858-4E0D-9EA6-F8D3923D7ACE}" presName="hierChild4" presStyleCnt="0"/>
      <dgm:spPr/>
    </dgm:pt>
    <dgm:pt modelId="{0E83C77D-669D-4DE8-B3EB-AF18FDF1EF63}" type="pres">
      <dgm:prSet presAssocID="{837249B3-9858-4E0D-9EA6-F8D3923D7ACE}" presName="hierChild5" presStyleCnt="0"/>
      <dgm:spPr/>
    </dgm:pt>
    <dgm:pt modelId="{EF79D940-DCE0-465D-915F-BF9612EC19F2}" type="pres">
      <dgm:prSet presAssocID="{8627CF77-B425-4A7C-A5DD-37F87EA674AC}" presName="Name37" presStyleLbl="parChTrans1D4" presStyleIdx="5" presStyleCnt="22"/>
      <dgm:spPr/>
    </dgm:pt>
    <dgm:pt modelId="{4C67FF6B-E115-48EB-9D6A-4647DAC4E990}" type="pres">
      <dgm:prSet presAssocID="{083B56F1-E06A-4061-A68A-8F8199E65D1D}" presName="hierRoot2" presStyleCnt="0">
        <dgm:presLayoutVars>
          <dgm:hierBranch val="init"/>
        </dgm:presLayoutVars>
      </dgm:prSet>
      <dgm:spPr/>
    </dgm:pt>
    <dgm:pt modelId="{C4B2915B-7E06-4867-B3EB-210316FD1ABA}" type="pres">
      <dgm:prSet presAssocID="{083B56F1-E06A-4061-A68A-8F8199E65D1D}" presName="rootComposite" presStyleCnt="0"/>
      <dgm:spPr/>
    </dgm:pt>
    <dgm:pt modelId="{EC797709-0297-4582-8D57-B2DBC5FD46E9}" type="pres">
      <dgm:prSet presAssocID="{083B56F1-E06A-4061-A68A-8F8199E65D1D}" presName="rootText" presStyleLbl="node4" presStyleIdx="5" presStyleCnt="22">
        <dgm:presLayoutVars>
          <dgm:chPref val="3"/>
        </dgm:presLayoutVars>
      </dgm:prSet>
      <dgm:spPr/>
    </dgm:pt>
    <dgm:pt modelId="{6A835EE1-83AB-4A6F-A667-D7195772D5BD}" type="pres">
      <dgm:prSet presAssocID="{083B56F1-E06A-4061-A68A-8F8199E65D1D}" presName="rootConnector" presStyleLbl="node4" presStyleIdx="5" presStyleCnt="22"/>
      <dgm:spPr/>
    </dgm:pt>
    <dgm:pt modelId="{3C82D751-650C-4A2F-8FB2-519DA58CD274}" type="pres">
      <dgm:prSet presAssocID="{083B56F1-E06A-4061-A68A-8F8199E65D1D}" presName="hierChild4" presStyleCnt="0"/>
      <dgm:spPr/>
    </dgm:pt>
    <dgm:pt modelId="{65BAA0BC-237E-4E14-A454-0F76E4A30E4A}" type="pres">
      <dgm:prSet presAssocID="{083B56F1-E06A-4061-A68A-8F8199E65D1D}" presName="hierChild5" presStyleCnt="0"/>
      <dgm:spPr/>
    </dgm:pt>
    <dgm:pt modelId="{13648893-DA7C-4953-A740-F50767A67D10}" type="pres">
      <dgm:prSet presAssocID="{D03F5C15-E802-4CBC-A9FB-5CC090BBAD25}" presName="hierChild5" presStyleCnt="0"/>
      <dgm:spPr/>
    </dgm:pt>
    <dgm:pt modelId="{FDE88198-3D6D-4F6F-95F7-68F23749F216}" type="pres">
      <dgm:prSet presAssocID="{2E1E4FDD-F928-4A50-92DC-5AFDFC285121}" presName="Name37" presStyleLbl="parChTrans1D3" presStyleIdx="2" presStyleCnt="6"/>
      <dgm:spPr/>
    </dgm:pt>
    <dgm:pt modelId="{9ED861F0-3336-4C64-9DD8-031015764A5A}" type="pres">
      <dgm:prSet presAssocID="{901C48B3-40C1-4BBE-950A-49F67BF02AC6}" presName="hierRoot2" presStyleCnt="0">
        <dgm:presLayoutVars>
          <dgm:hierBranch val="init"/>
        </dgm:presLayoutVars>
      </dgm:prSet>
      <dgm:spPr/>
    </dgm:pt>
    <dgm:pt modelId="{917328A2-B3B3-41A9-A356-07D4B6A2899E}" type="pres">
      <dgm:prSet presAssocID="{901C48B3-40C1-4BBE-950A-49F67BF02AC6}" presName="rootComposite" presStyleCnt="0"/>
      <dgm:spPr/>
    </dgm:pt>
    <dgm:pt modelId="{43A6A05D-E8C2-4A37-A5BA-790A185A05B7}" type="pres">
      <dgm:prSet presAssocID="{901C48B3-40C1-4BBE-950A-49F67BF02AC6}" presName="rootText" presStyleLbl="node3" presStyleIdx="2" presStyleCnt="6">
        <dgm:presLayoutVars>
          <dgm:chPref val="3"/>
        </dgm:presLayoutVars>
      </dgm:prSet>
      <dgm:spPr/>
    </dgm:pt>
    <dgm:pt modelId="{4B1EFAB7-9363-450F-A03F-3331452818EE}" type="pres">
      <dgm:prSet presAssocID="{901C48B3-40C1-4BBE-950A-49F67BF02AC6}" presName="rootConnector" presStyleLbl="node3" presStyleIdx="2" presStyleCnt="6"/>
      <dgm:spPr/>
    </dgm:pt>
    <dgm:pt modelId="{15281DDF-1963-4D96-9636-E8B55C33D459}" type="pres">
      <dgm:prSet presAssocID="{901C48B3-40C1-4BBE-950A-49F67BF02AC6}" presName="hierChild4" presStyleCnt="0"/>
      <dgm:spPr/>
    </dgm:pt>
    <dgm:pt modelId="{EC00992B-40E7-479F-BF1D-83A6652B948A}" type="pres">
      <dgm:prSet presAssocID="{116A9DE9-CA9D-4D72-BE77-F7AC979BD1F3}" presName="Name37" presStyleLbl="parChTrans1D4" presStyleIdx="6" presStyleCnt="22"/>
      <dgm:spPr/>
    </dgm:pt>
    <dgm:pt modelId="{0B4469FB-DEE7-41DA-8B98-D8405A582696}" type="pres">
      <dgm:prSet presAssocID="{59EE0FE8-F533-4A6A-BD57-D73227200660}" presName="hierRoot2" presStyleCnt="0">
        <dgm:presLayoutVars>
          <dgm:hierBranch val="init"/>
        </dgm:presLayoutVars>
      </dgm:prSet>
      <dgm:spPr/>
    </dgm:pt>
    <dgm:pt modelId="{503E37B1-FB94-44F1-AE0A-1F4912B677ED}" type="pres">
      <dgm:prSet presAssocID="{59EE0FE8-F533-4A6A-BD57-D73227200660}" presName="rootComposite" presStyleCnt="0"/>
      <dgm:spPr/>
    </dgm:pt>
    <dgm:pt modelId="{F15543E4-3FAF-4B46-9171-6FD5C7548BE5}" type="pres">
      <dgm:prSet presAssocID="{59EE0FE8-F533-4A6A-BD57-D73227200660}" presName="rootText" presStyleLbl="node4" presStyleIdx="6" presStyleCnt="22">
        <dgm:presLayoutVars>
          <dgm:chPref val="3"/>
        </dgm:presLayoutVars>
      </dgm:prSet>
      <dgm:spPr/>
    </dgm:pt>
    <dgm:pt modelId="{1EA613E0-467D-4C39-91ED-4EF6790C2572}" type="pres">
      <dgm:prSet presAssocID="{59EE0FE8-F533-4A6A-BD57-D73227200660}" presName="rootConnector" presStyleLbl="node4" presStyleIdx="6" presStyleCnt="22"/>
      <dgm:spPr/>
    </dgm:pt>
    <dgm:pt modelId="{DCFAD7B0-5971-4418-BD35-16326CA4F874}" type="pres">
      <dgm:prSet presAssocID="{59EE0FE8-F533-4A6A-BD57-D73227200660}" presName="hierChild4" presStyleCnt="0"/>
      <dgm:spPr/>
    </dgm:pt>
    <dgm:pt modelId="{96882D22-2878-4EC5-95F6-F7068AE1B346}" type="pres">
      <dgm:prSet presAssocID="{59EE0FE8-F533-4A6A-BD57-D73227200660}" presName="hierChild5" presStyleCnt="0"/>
      <dgm:spPr/>
    </dgm:pt>
    <dgm:pt modelId="{B009178D-0B77-4E82-83C7-C2E6B04E9F85}" type="pres">
      <dgm:prSet presAssocID="{3671DFD6-42C7-42A9-867C-B079B964DA38}" presName="Name37" presStyleLbl="parChTrans1D4" presStyleIdx="7" presStyleCnt="22"/>
      <dgm:spPr/>
    </dgm:pt>
    <dgm:pt modelId="{AB169C9E-95EE-4E02-A6D9-500CC0A1A7AF}" type="pres">
      <dgm:prSet presAssocID="{0049F8C6-95C4-4EA3-818B-982E7B61355F}" presName="hierRoot2" presStyleCnt="0">
        <dgm:presLayoutVars>
          <dgm:hierBranch val="init"/>
        </dgm:presLayoutVars>
      </dgm:prSet>
      <dgm:spPr/>
    </dgm:pt>
    <dgm:pt modelId="{533CD6B1-68DD-4B7E-B781-E49813CBED45}" type="pres">
      <dgm:prSet presAssocID="{0049F8C6-95C4-4EA3-818B-982E7B61355F}" presName="rootComposite" presStyleCnt="0"/>
      <dgm:spPr/>
    </dgm:pt>
    <dgm:pt modelId="{FA8EDB65-FBB2-4090-8B9C-8E6127C8AB90}" type="pres">
      <dgm:prSet presAssocID="{0049F8C6-95C4-4EA3-818B-982E7B61355F}" presName="rootText" presStyleLbl="node4" presStyleIdx="7" presStyleCnt="22">
        <dgm:presLayoutVars>
          <dgm:chPref val="3"/>
        </dgm:presLayoutVars>
      </dgm:prSet>
      <dgm:spPr/>
    </dgm:pt>
    <dgm:pt modelId="{565E6555-A0F1-45AB-B6F6-3166C3D62F39}" type="pres">
      <dgm:prSet presAssocID="{0049F8C6-95C4-4EA3-818B-982E7B61355F}" presName="rootConnector" presStyleLbl="node4" presStyleIdx="7" presStyleCnt="22"/>
      <dgm:spPr/>
    </dgm:pt>
    <dgm:pt modelId="{95702E2E-333A-4777-A818-42F8BCDC70C2}" type="pres">
      <dgm:prSet presAssocID="{0049F8C6-95C4-4EA3-818B-982E7B61355F}" presName="hierChild4" presStyleCnt="0"/>
      <dgm:spPr/>
    </dgm:pt>
    <dgm:pt modelId="{ADDE5EA9-1B79-4930-B8D7-13F3EED1B535}" type="pres">
      <dgm:prSet presAssocID="{0049F8C6-95C4-4EA3-818B-982E7B61355F}" presName="hierChild5" presStyleCnt="0"/>
      <dgm:spPr/>
    </dgm:pt>
    <dgm:pt modelId="{40635255-6BD0-45E3-A944-B2549C347756}" type="pres">
      <dgm:prSet presAssocID="{62020836-90BE-43F6-8F4F-7CC8A94B7EE9}" presName="Name37" presStyleLbl="parChTrans1D4" presStyleIdx="8" presStyleCnt="22"/>
      <dgm:spPr/>
    </dgm:pt>
    <dgm:pt modelId="{55E1AC3C-98EB-45C2-AF7B-6C8AE28E356A}" type="pres">
      <dgm:prSet presAssocID="{2D1528E7-6784-4197-8F86-16C3AD83E7DC}" presName="hierRoot2" presStyleCnt="0">
        <dgm:presLayoutVars>
          <dgm:hierBranch val="init"/>
        </dgm:presLayoutVars>
      </dgm:prSet>
      <dgm:spPr/>
    </dgm:pt>
    <dgm:pt modelId="{A6293D67-2A1B-41D1-8207-D74707E0B967}" type="pres">
      <dgm:prSet presAssocID="{2D1528E7-6784-4197-8F86-16C3AD83E7DC}" presName="rootComposite" presStyleCnt="0"/>
      <dgm:spPr/>
    </dgm:pt>
    <dgm:pt modelId="{702AF3E7-7120-4F8D-B921-93C3A2392D13}" type="pres">
      <dgm:prSet presAssocID="{2D1528E7-6784-4197-8F86-16C3AD83E7DC}" presName="rootText" presStyleLbl="node4" presStyleIdx="8" presStyleCnt="22">
        <dgm:presLayoutVars>
          <dgm:chPref val="3"/>
        </dgm:presLayoutVars>
      </dgm:prSet>
      <dgm:spPr/>
    </dgm:pt>
    <dgm:pt modelId="{FAB647E3-2FC9-4A38-B6B8-0DF460978DCD}" type="pres">
      <dgm:prSet presAssocID="{2D1528E7-6784-4197-8F86-16C3AD83E7DC}" presName="rootConnector" presStyleLbl="node4" presStyleIdx="8" presStyleCnt="22"/>
      <dgm:spPr/>
    </dgm:pt>
    <dgm:pt modelId="{166A792B-E9BA-4262-ADEA-32B5E866A37D}" type="pres">
      <dgm:prSet presAssocID="{2D1528E7-6784-4197-8F86-16C3AD83E7DC}" presName="hierChild4" presStyleCnt="0"/>
      <dgm:spPr/>
    </dgm:pt>
    <dgm:pt modelId="{6201C23C-8FA8-45E6-8DBF-B740F044F5C8}" type="pres">
      <dgm:prSet presAssocID="{2D1528E7-6784-4197-8F86-16C3AD83E7DC}" presName="hierChild5" presStyleCnt="0"/>
      <dgm:spPr/>
    </dgm:pt>
    <dgm:pt modelId="{32B31976-3E41-4BEE-B6FD-02B11CF21F54}" type="pres">
      <dgm:prSet presAssocID="{901C48B3-40C1-4BBE-950A-49F67BF02AC6}" presName="hierChild5" presStyleCnt="0"/>
      <dgm:spPr/>
    </dgm:pt>
    <dgm:pt modelId="{00AC7569-4993-4822-876D-28BD494B0ED5}" type="pres">
      <dgm:prSet presAssocID="{D0605309-E238-453F-909F-5A5215F9A5B1}" presName="Name37" presStyleLbl="parChTrans1D3" presStyleIdx="3" presStyleCnt="6"/>
      <dgm:spPr/>
    </dgm:pt>
    <dgm:pt modelId="{6064D290-C6A5-4006-8335-F6564BD0A5E1}" type="pres">
      <dgm:prSet presAssocID="{1B506B38-25FD-4C3B-9ACF-AAF3CC96D3AD}" presName="hierRoot2" presStyleCnt="0">
        <dgm:presLayoutVars>
          <dgm:hierBranch val="init"/>
        </dgm:presLayoutVars>
      </dgm:prSet>
      <dgm:spPr/>
    </dgm:pt>
    <dgm:pt modelId="{0F29A995-7711-472E-A411-F612229F470D}" type="pres">
      <dgm:prSet presAssocID="{1B506B38-25FD-4C3B-9ACF-AAF3CC96D3AD}" presName="rootComposite" presStyleCnt="0"/>
      <dgm:spPr/>
    </dgm:pt>
    <dgm:pt modelId="{47AA180C-DFB3-4158-9594-8CB64C157DD3}" type="pres">
      <dgm:prSet presAssocID="{1B506B38-25FD-4C3B-9ACF-AAF3CC96D3AD}" presName="rootText" presStyleLbl="node3" presStyleIdx="3" presStyleCnt="6">
        <dgm:presLayoutVars>
          <dgm:chPref val="3"/>
        </dgm:presLayoutVars>
      </dgm:prSet>
      <dgm:spPr/>
    </dgm:pt>
    <dgm:pt modelId="{D295A281-70A7-473F-87C2-7E7106B79093}" type="pres">
      <dgm:prSet presAssocID="{1B506B38-25FD-4C3B-9ACF-AAF3CC96D3AD}" presName="rootConnector" presStyleLbl="node3" presStyleIdx="3" presStyleCnt="6"/>
      <dgm:spPr/>
    </dgm:pt>
    <dgm:pt modelId="{4DC531D0-70B0-48A8-A64D-73F5FCFD1EF4}" type="pres">
      <dgm:prSet presAssocID="{1B506B38-25FD-4C3B-9ACF-AAF3CC96D3AD}" presName="hierChild4" presStyleCnt="0"/>
      <dgm:spPr/>
    </dgm:pt>
    <dgm:pt modelId="{919B0FD4-CF94-434B-BE70-3AEE7AA6F17D}" type="pres">
      <dgm:prSet presAssocID="{75588248-53C7-4D59-9CEC-5C928AE3DC6F}" presName="Name37" presStyleLbl="parChTrans1D4" presStyleIdx="9" presStyleCnt="22"/>
      <dgm:spPr/>
    </dgm:pt>
    <dgm:pt modelId="{CCBE9476-5123-4AC5-8B8B-413BB075E52A}" type="pres">
      <dgm:prSet presAssocID="{8935470B-A0FD-41BB-9C96-14065D629A30}" presName="hierRoot2" presStyleCnt="0">
        <dgm:presLayoutVars>
          <dgm:hierBranch val="init"/>
        </dgm:presLayoutVars>
      </dgm:prSet>
      <dgm:spPr/>
    </dgm:pt>
    <dgm:pt modelId="{DC0758F7-DB9A-4A44-A7F4-C2149A2B5398}" type="pres">
      <dgm:prSet presAssocID="{8935470B-A0FD-41BB-9C96-14065D629A30}" presName="rootComposite" presStyleCnt="0"/>
      <dgm:spPr/>
    </dgm:pt>
    <dgm:pt modelId="{0452BCC4-EDC3-4653-8E8A-160B073D82B9}" type="pres">
      <dgm:prSet presAssocID="{8935470B-A0FD-41BB-9C96-14065D629A30}" presName="rootText" presStyleLbl="node4" presStyleIdx="9" presStyleCnt="22">
        <dgm:presLayoutVars>
          <dgm:chPref val="3"/>
        </dgm:presLayoutVars>
      </dgm:prSet>
      <dgm:spPr/>
    </dgm:pt>
    <dgm:pt modelId="{2FE9E1F5-9885-4F76-94DD-1724C26FD3E2}" type="pres">
      <dgm:prSet presAssocID="{8935470B-A0FD-41BB-9C96-14065D629A30}" presName="rootConnector" presStyleLbl="node4" presStyleIdx="9" presStyleCnt="22"/>
      <dgm:spPr/>
    </dgm:pt>
    <dgm:pt modelId="{AFEFF59D-81DF-4982-9565-6885DD69CA7B}" type="pres">
      <dgm:prSet presAssocID="{8935470B-A0FD-41BB-9C96-14065D629A30}" presName="hierChild4" presStyleCnt="0"/>
      <dgm:spPr/>
    </dgm:pt>
    <dgm:pt modelId="{10E6984B-1D9F-4275-A7B8-A3723D2DBE6A}" type="pres">
      <dgm:prSet presAssocID="{8935470B-A0FD-41BB-9C96-14065D629A30}" presName="hierChild5" presStyleCnt="0"/>
      <dgm:spPr/>
    </dgm:pt>
    <dgm:pt modelId="{5889B7FD-223E-40C0-80DC-F0185D6BBFE3}" type="pres">
      <dgm:prSet presAssocID="{E528A665-FE61-4B8B-9850-A0172FD093AC}" presName="Name37" presStyleLbl="parChTrans1D4" presStyleIdx="10" presStyleCnt="22"/>
      <dgm:spPr/>
    </dgm:pt>
    <dgm:pt modelId="{5EBE7CAC-88C5-4B31-9A3D-A3E947507744}" type="pres">
      <dgm:prSet presAssocID="{61B10F5D-103B-461A-8027-6317D688D10B}" presName="hierRoot2" presStyleCnt="0">
        <dgm:presLayoutVars>
          <dgm:hierBranch val="init"/>
        </dgm:presLayoutVars>
      </dgm:prSet>
      <dgm:spPr/>
    </dgm:pt>
    <dgm:pt modelId="{B412CCF9-4832-4CEA-BE77-52A702FAFEA1}" type="pres">
      <dgm:prSet presAssocID="{61B10F5D-103B-461A-8027-6317D688D10B}" presName="rootComposite" presStyleCnt="0"/>
      <dgm:spPr/>
    </dgm:pt>
    <dgm:pt modelId="{B69D12E0-FE33-44BE-A492-6ACB285B0E2E}" type="pres">
      <dgm:prSet presAssocID="{61B10F5D-103B-461A-8027-6317D688D10B}" presName="rootText" presStyleLbl="node4" presStyleIdx="10" presStyleCnt="22">
        <dgm:presLayoutVars>
          <dgm:chPref val="3"/>
        </dgm:presLayoutVars>
      </dgm:prSet>
      <dgm:spPr/>
    </dgm:pt>
    <dgm:pt modelId="{711BE1C2-87A0-4625-9D0E-7E37ED2C3606}" type="pres">
      <dgm:prSet presAssocID="{61B10F5D-103B-461A-8027-6317D688D10B}" presName="rootConnector" presStyleLbl="node4" presStyleIdx="10" presStyleCnt="22"/>
      <dgm:spPr/>
    </dgm:pt>
    <dgm:pt modelId="{DB75F41F-6EF8-4342-B7B5-433218044DD4}" type="pres">
      <dgm:prSet presAssocID="{61B10F5D-103B-461A-8027-6317D688D10B}" presName="hierChild4" presStyleCnt="0"/>
      <dgm:spPr/>
    </dgm:pt>
    <dgm:pt modelId="{5EAAF853-8DCF-4415-9EFA-A09112E3641C}" type="pres">
      <dgm:prSet presAssocID="{61B10F5D-103B-461A-8027-6317D688D10B}" presName="hierChild5" presStyleCnt="0"/>
      <dgm:spPr/>
    </dgm:pt>
    <dgm:pt modelId="{993F7E97-E4F1-47AF-ACC0-D56C453F64D6}" type="pres">
      <dgm:prSet presAssocID="{14998205-CFB1-49B2-BFE0-D1FBB5D9DDEF}" presName="Name37" presStyleLbl="parChTrans1D4" presStyleIdx="11" presStyleCnt="22"/>
      <dgm:spPr/>
    </dgm:pt>
    <dgm:pt modelId="{E27250D9-D51D-45AB-BEBA-D3E7FA03EC39}" type="pres">
      <dgm:prSet presAssocID="{E10A5CDE-8B7A-4C50-9EFE-FA14C3266F94}" presName="hierRoot2" presStyleCnt="0">
        <dgm:presLayoutVars>
          <dgm:hierBranch val="init"/>
        </dgm:presLayoutVars>
      </dgm:prSet>
      <dgm:spPr/>
    </dgm:pt>
    <dgm:pt modelId="{1151C232-DAA9-45E4-A52E-F6E497762BD5}" type="pres">
      <dgm:prSet presAssocID="{E10A5CDE-8B7A-4C50-9EFE-FA14C3266F94}" presName="rootComposite" presStyleCnt="0"/>
      <dgm:spPr/>
    </dgm:pt>
    <dgm:pt modelId="{842FB616-DEDA-4817-8CDD-D3FB2290EA3F}" type="pres">
      <dgm:prSet presAssocID="{E10A5CDE-8B7A-4C50-9EFE-FA14C3266F94}" presName="rootText" presStyleLbl="node4" presStyleIdx="11" presStyleCnt="22" custLinFactNeighborX="-2762" custLinFactNeighborY="-4224">
        <dgm:presLayoutVars>
          <dgm:chPref val="3"/>
        </dgm:presLayoutVars>
      </dgm:prSet>
      <dgm:spPr/>
    </dgm:pt>
    <dgm:pt modelId="{DEE98662-66EF-43C4-B3C5-71213BC848EE}" type="pres">
      <dgm:prSet presAssocID="{E10A5CDE-8B7A-4C50-9EFE-FA14C3266F94}" presName="rootConnector" presStyleLbl="node4" presStyleIdx="11" presStyleCnt="22"/>
      <dgm:spPr/>
    </dgm:pt>
    <dgm:pt modelId="{0C0F84B0-FC96-4356-AA15-711C5B5836F0}" type="pres">
      <dgm:prSet presAssocID="{E10A5CDE-8B7A-4C50-9EFE-FA14C3266F94}" presName="hierChild4" presStyleCnt="0"/>
      <dgm:spPr/>
    </dgm:pt>
    <dgm:pt modelId="{9941239E-2FCC-43DA-A06A-3161E30518DA}" type="pres">
      <dgm:prSet presAssocID="{E10A5CDE-8B7A-4C50-9EFE-FA14C3266F94}" presName="hierChild5" presStyleCnt="0"/>
      <dgm:spPr/>
    </dgm:pt>
    <dgm:pt modelId="{EDD950E8-2926-496C-BFB7-975DF85235BD}" type="pres">
      <dgm:prSet presAssocID="{E3BBF24A-43A5-4867-9497-57D03254B85B}" presName="Name37" presStyleLbl="parChTrans1D4" presStyleIdx="12" presStyleCnt="22"/>
      <dgm:spPr/>
    </dgm:pt>
    <dgm:pt modelId="{9C0A05AF-A0CD-4E4F-8FF0-93F879A1F381}" type="pres">
      <dgm:prSet presAssocID="{90A94B06-2B1D-4E3C-A020-8ED3142291AA}" presName="hierRoot2" presStyleCnt="0">
        <dgm:presLayoutVars>
          <dgm:hierBranch val="init"/>
        </dgm:presLayoutVars>
      </dgm:prSet>
      <dgm:spPr/>
    </dgm:pt>
    <dgm:pt modelId="{CFE9505A-FC72-4BA9-B627-A7F0431F1EA6}" type="pres">
      <dgm:prSet presAssocID="{90A94B06-2B1D-4E3C-A020-8ED3142291AA}" presName="rootComposite" presStyleCnt="0"/>
      <dgm:spPr/>
    </dgm:pt>
    <dgm:pt modelId="{ABE2AD38-260B-4E31-B74A-BF0E34B5B746}" type="pres">
      <dgm:prSet presAssocID="{90A94B06-2B1D-4E3C-A020-8ED3142291AA}" presName="rootText" presStyleLbl="node4" presStyleIdx="12" presStyleCnt="22">
        <dgm:presLayoutVars>
          <dgm:chPref val="3"/>
        </dgm:presLayoutVars>
      </dgm:prSet>
      <dgm:spPr/>
    </dgm:pt>
    <dgm:pt modelId="{D33653B7-E369-4FE3-BACE-E344B2A99F7F}" type="pres">
      <dgm:prSet presAssocID="{90A94B06-2B1D-4E3C-A020-8ED3142291AA}" presName="rootConnector" presStyleLbl="node4" presStyleIdx="12" presStyleCnt="22"/>
      <dgm:spPr/>
    </dgm:pt>
    <dgm:pt modelId="{3822ED67-EA0D-4AE7-B39F-E5B849AB1304}" type="pres">
      <dgm:prSet presAssocID="{90A94B06-2B1D-4E3C-A020-8ED3142291AA}" presName="hierChild4" presStyleCnt="0"/>
      <dgm:spPr/>
    </dgm:pt>
    <dgm:pt modelId="{1F527169-8676-4E3B-8A19-25D997AC2AC9}" type="pres">
      <dgm:prSet presAssocID="{90A94B06-2B1D-4E3C-A020-8ED3142291AA}" presName="hierChild5" presStyleCnt="0"/>
      <dgm:spPr/>
    </dgm:pt>
    <dgm:pt modelId="{2BFC85AB-27A6-4956-BF4A-056DF3F4FDC4}" type="pres">
      <dgm:prSet presAssocID="{2C18FD9F-0548-44F7-9B45-A58471DD9322}" presName="Name37" presStyleLbl="parChTrans1D4" presStyleIdx="13" presStyleCnt="22"/>
      <dgm:spPr/>
    </dgm:pt>
    <dgm:pt modelId="{829AE5B5-D62A-4A02-B7FF-1C2180238B3F}" type="pres">
      <dgm:prSet presAssocID="{CE846AA1-EB02-4E72-B8D3-D667F3FC4FCF}" presName="hierRoot2" presStyleCnt="0">
        <dgm:presLayoutVars>
          <dgm:hierBranch val="init"/>
        </dgm:presLayoutVars>
      </dgm:prSet>
      <dgm:spPr/>
    </dgm:pt>
    <dgm:pt modelId="{36D75AE6-958B-414F-85DA-0CF493F088BE}" type="pres">
      <dgm:prSet presAssocID="{CE846AA1-EB02-4E72-B8D3-D667F3FC4FCF}" presName="rootComposite" presStyleCnt="0"/>
      <dgm:spPr/>
    </dgm:pt>
    <dgm:pt modelId="{04DBE86F-B734-417C-A190-FFB3F4624B09}" type="pres">
      <dgm:prSet presAssocID="{CE846AA1-EB02-4E72-B8D3-D667F3FC4FCF}" presName="rootText" presStyleLbl="node4" presStyleIdx="13" presStyleCnt="22" custLinFactNeighborX="841" custLinFactNeighborY="-12256">
        <dgm:presLayoutVars>
          <dgm:chPref val="3"/>
        </dgm:presLayoutVars>
      </dgm:prSet>
      <dgm:spPr/>
    </dgm:pt>
    <dgm:pt modelId="{0EF902D5-FB68-4255-814E-BC2BA40F8750}" type="pres">
      <dgm:prSet presAssocID="{CE846AA1-EB02-4E72-B8D3-D667F3FC4FCF}" presName="rootConnector" presStyleLbl="node4" presStyleIdx="13" presStyleCnt="22"/>
      <dgm:spPr/>
    </dgm:pt>
    <dgm:pt modelId="{7857B2B2-1861-46DC-A48D-5C15ACB2AFA9}" type="pres">
      <dgm:prSet presAssocID="{CE846AA1-EB02-4E72-B8D3-D667F3FC4FCF}" presName="hierChild4" presStyleCnt="0"/>
      <dgm:spPr/>
    </dgm:pt>
    <dgm:pt modelId="{B32F7FF3-41C0-46EC-880B-00C9A9FFABE0}" type="pres">
      <dgm:prSet presAssocID="{CE846AA1-EB02-4E72-B8D3-D667F3FC4FCF}" presName="hierChild5" presStyleCnt="0"/>
      <dgm:spPr/>
    </dgm:pt>
    <dgm:pt modelId="{C2F65A7D-6C40-4CD1-B0F6-4CC86A7019B8}" type="pres">
      <dgm:prSet presAssocID="{1B506B38-25FD-4C3B-9ACF-AAF3CC96D3AD}" presName="hierChild5" presStyleCnt="0"/>
      <dgm:spPr/>
    </dgm:pt>
    <dgm:pt modelId="{9100FE64-04C2-4E73-9B67-819A7C181DA7}" type="pres">
      <dgm:prSet presAssocID="{AB65A555-04FB-415C-B252-1413E4EC9B53}" presName="Name37" presStyleLbl="parChTrans1D3" presStyleIdx="4" presStyleCnt="6"/>
      <dgm:spPr/>
    </dgm:pt>
    <dgm:pt modelId="{F4D3D0D1-F992-4004-9BBD-F22731A93F35}" type="pres">
      <dgm:prSet presAssocID="{E5C17C42-27C4-4BAF-819C-A759A631352C}" presName="hierRoot2" presStyleCnt="0">
        <dgm:presLayoutVars>
          <dgm:hierBranch val="init"/>
        </dgm:presLayoutVars>
      </dgm:prSet>
      <dgm:spPr/>
    </dgm:pt>
    <dgm:pt modelId="{E2809E88-26BD-45E9-986B-983CE32C0745}" type="pres">
      <dgm:prSet presAssocID="{E5C17C42-27C4-4BAF-819C-A759A631352C}" presName="rootComposite" presStyleCnt="0"/>
      <dgm:spPr/>
    </dgm:pt>
    <dgm:pt modelId="{D8558935-4994-4771-94E3-A0409A32E0D0}" type="pres">
      <dgm:prSet presAssocID="{E5C17C42-27C4-4BAF-819C-A759A631352C}" presName="rootText" presStyleLbl="node3" presStyleIdx="4" presStyleCnt="6">
        <dgm:presLayoutVars>
          <dgm:chPref val="3"/>
        </dgm:presLayoutVars>
      </dgm:prSet>
      <dgm:spPr/>
    </dgm:pt>
    <dgm:pt modelId="{F1A876E1-E00A-4708-B26F-F4D23221EDB5}" type="pres">
      <dgm:prSet presAssocID="{E5C17C42-27C4-4BAF-819C-A759A631352C}" presName="rootConnector" presStyleLbl="node3" presStyleIdx="4" presStyleCnt="6"/>
      <dgm:spPr/>
    </dgm:pt>
    <dgm:pt modelId="{F54B473E-C4AC-48F0-89CC-6DFDEB464E24}" type="pres">
      <dgm:prSet presAssocID="{E5C17C42-27C4-4BAF-819C-A759A631352C}" presName="hierChild4" presStyleCnt="0"/>
      <dgm:spPr/>
    </dgm:pt>
    <dgm:pt modelId="{ADF5C09B-BC57-4682-96A6-D40B80395E10}" type="pres">
      <dgm:prSet presAssocID="{645C02F3-E025-47D5-867F-35DA62657539}" presName="Name37" presStyleLbl="parChTrans1D4" presStyleIdx="14" presStyleCnt="22"/>
      <dgm:spPr/>
    </dgm:pt>
    <dgm:pt modelId="{9A63073A-F63B-4B3A-A0E5-1D15DA27C8CE}" type="pres">
      <dgm:prSet presAssocID="{0C8D4C1C-18EE-4583-AA09-87F90938C947}" presName="hierRoot2" presStyleCnt="0">
        <dgm:presLayoutVars>
          <dgm:hierBranch val="init"/>
        </dgm:presLayoutVars>
      </dgm:prSet>
      <dgm:spPr/>
    </dgm:pt>
    <dgm:pt modelId="{2630E7D2-2002-42CE-95AB-B1C979F30E7D}" type="pres">
      <dgm:prSet presAssocID="{0C8D4C1C-18EE-4583-AA09-87F90938C947}" presName="rootComposite" presStyleCnt="0"/>
      <dgm:spPr/>
    </dgm:pt>
    <dgm:pt modelId="{E2977AE5-EE2E-4F78-8FBE-BC84D4C62580}" type="pres">
      <dgm:prSet presAssocID="{0C8D4C1C-18EE-4583-AA09-87F90938C947}" presName="rootText" presStyleLbl="node4" presStyleIdx="14" presStyleCnt="22">
        <dgm:presLayoutVars>
          <dgm:chPref val="3"/>
        </dgm:presLayoutVars>
      </dgm:prSet>
      <dgm:spPr/>
    </dgm:pt>
    <dgm:pt modelId="{0B2092ED-A00B-4CFC-808A-B7835AA9DD69}" type="pres">
      <dgm:prSet presAssocID="{0C8D4C1C-18EE-4583-AA09-87F90938C947}" presName="rootConnector" presStyleLbl="node4" presStyleIdx="14" presStyleCnt="22"/>
      <dgm:spPr/>
    </dgm:pt>
    <dgm:pt modelId="{66A734AD-9918-436A-8B86-8B5148E071D7}" type="pres">
      <dgm:prSet presAssocID="{0C8D4C1C-18EE-4583-AA09-87F90938C947}" presName="hierChild4" presStyleCnt="0"/>
      <dgm:spPr/>
    </dgm:pt>
    <dgm:pt modelId="{BB7C1967-055B-4B94-AE14-6894CB8B3DA6}" type="pres">
      <dgm:prSet presAssocID="{0C8D4C1C-18EE-4583-AA09-87F90938C947}" presName="hierChild5" presStyleCnt="0"/>
      <dgm:spPr/>
    </dgm:pt>
    <dgm:pt modelId="{8530FC82-CC2A-4781-A0E3-55CFB293CC97}" type="pres">
      <dgm:prSet presAssocID="{9AE0F038-E471-4389-AD32-C592E63BE043}" presName="Name37" presStyleLbl="parChTrans1D4" presStyleIdx="15" presStyleCnt="22"/>
      <dgm:spPr/>
    </dgm:pt>
    <dgm:pt modelId="{A13CBA6D-84FC-48C6-A249-ABD188E06AB5}" type="pres">
      <dgm:prSet presAssocID="{47071E5D-65CA-49B8-B4BC-DFAABAD2D205}" presName="hierRoot2" presStyleCnt="0">
        <dgm:presLayoutVars>
          <dgm:hierBranch val="init"/>
        </dgm:presLayoutVars>
      </dgm:prSet>
      <dgm:spPr/>
    </dgm:pt>
    <dgm:pt modelId="{8FE834D2-F2C4-47B0-8126-058B7E8E35CB}" type="pres">
      <dgm:prSet presAssocID="{47071E5D-65CA-49B8-B4BC-DFAABAD2D205}" presName="rootComposite" presStyleCnt="0"/>
      <dgm:spPr/>
    </dgm:pt>
    <dgm:pt modelId="{74459729-9F1C-458C-9EE7-214E91930F13}" type="pres">
      <dgm:prSet presAssocID="{47071E5D-65CA-49B8-B4BC-DFAABAD2D205}" presName="rootText" presStyleLbl="node4" presStyleIdx="15" presStyleCnt="22">
        <dgm:presLayoutVars>
          <dgm:chPref val="3"/>
        </dgm:presLayoutVars>
      </dgm:prSet>
      <dgm:spPr/>
    </dgm:pt>
    <dgm:pt modelId="{C8ACC670-E6D3-4C9C-93D9-D29269848B87}" type="pres">
      <dgm:prSet presAssocID="{47071E5D-65CA-49B8-B4BC-DFAABAD2D205}" presName="rootConnector" presStyleLbl="node4" presStyleIdx="15" presStyleCnt="22"/>
      <dgm:spPr/>
    </dgm:pt>
    <dgm:pt modelId="{E6282DE5-7E67-4756-9EFE-1710F8461D8A}" type="pres">
      <dgm:prSet presAssocID="{47071E5D-65CA-49B8-B4BC-DFAABAD2D205}" presName="hierChild4" presStyleCnt="0"/>
      <dgm:spPr/>
    </dgm:pt>
    <dgm:pt modelId="{F73D14A6-73EF-462E-AC2D-F0CBFA7CEA16}" type="pres">
      <dgm:prSet presAssocID="{47071E5D-65CA-49B8-B4BC-DFAABAD2D205}" presName="hierChild5" presStyleCnt="0"/>
      <dgm:spPr/>
    </dgm:pt>
    <dgm:pt modelId="{1F415B75-219D-4B93-B808-1DD22404949A}" type="pres">
      <dgm:prSet presAssocID="{E5252C57-1C79-4F4A-8B2D-A8FC2D8EA63A}" presName="Name37" presStyleLbl="parChTrans1D4" presStyleIdx="16" presStyleCnt="22"/>
      <dgm:spPr/>
    </dgm:pt>
    <dgm:pt modelId="{85A79743-CDF9-4010-9A92-BBE6C2273CF4}" type="pres">
      <dgm:prSet presAssocID="{622B17E4-B6F1-4644-A344-231B5DA39CBD}" presName="hierRoot2" presStyleCnt="0">
        <dgm:presLayoutVars>
          <dgm:hierBranch val="init"/>
        </dgm:presLayoutVars>
      </dgm:prSet>
      <dgm:spPr/>
    </dgm:pt>
    <dgm:pt modelId="{C49B17EC-3B76-4698-B761-DB4C04D5A9BD}" type="pres">
      <dgm:prSet presAssocID="{622B17E4-B6F1-4644-A344-231B5DA39CBD}" presName="rootComposite" presStyleCnt="0"/>
      <dgm:spPr/>
    </dgm:pt>
    <dgm:pt modelId="{E1893375-C501-41B5-AD65-34E22CB8E43F}" type="pres">
      <dgm:prSet presAssocID="{622B17E4-B6F1-4644-A344-231B5DA39CBD}" presName="rootText" presStyleLbl="node4" presStyleIdx="16" presStyleCnt="22">
        <dgm:presLayoutVars>
          <dgm:chPref val="3"/>
        </dgm:presLayoutVars>
      </dgm:prSet>
      <dgm:spPr/>
    </dgm:pt>
    <dgm:pt modelId="{3B4309D6-81AE-406A-9105-4F9F42FE4F16}" type="pres">
      <dgm:prSet presAssocID="{622B17E4-B6F1-4644-A344-231B5DA39CBD}" presName="rootConnector" presStyleLbl="node4" presStyleIdx="16" presStyleCnt="22"/>
      <dgm:spPr/>
    </dgm:pt>
    <dgm:pt modelId="{F231891B-551A-4B09-9AAA-0DBC5EFF76C3}" type="pres">
      <dgm:prSet presAssocID="{622B17E4-B6F1-4644-A344-231B5DA39CBD}" presName="hierChild4" presStyleCnt="0"/>
      <dgm:spPr/>
    </dgm:pt>
    <dgm:pt modelId="{7B2EC4AC-97B7-4097-B0DB-0A9E0153ED96}" type="pres">
      <dgm:prSet presAssocID="{622B17E4-B6F1-4644-A344-231B5DA39CBD}" presName="hierChild5" presStyleCnt="0"/>
      <dgm:spPr/>
    </dgm:pt>
    <dgm:pt modelId="{E151B0F1-3CD8-4548-A98D-6EE193289471}" type="pres">
      <dgm:prSet presAssocID="{12D5BC5A-CA6D-44C7-A4F7-D022ACBE7C20}" presName="Name37" presStyleLbl="parChTrans1D4" presStyleIdx="17" presStyleCnt="22"/>
      <dgm:spPr/>
    </dgm:pt>
    <dgm:pt modelId="{2CE07105-3526-4477-827B-E7543C40F98C}" type="pres">
      <dgm:prSet presAssocID="{BC664031-DCB5-4173-8BC7-A395EDE1E174}" presName="hierRoot2" presStyleCnt="0">
        <dgm:presLayoutVars>
          <dgm:hierBranch val="init"/>
        </dgm:presLayoutVars>
      </dgm:prSet>
      <dgm:spPr/>
    </dgm:pt>
    <dgm:pt modelId="{84372788-8DBF-46BA-A961-F6352A5E1570}" type="pres">
      <dgm:prSet presAssocID="{BC664031-DCB5-4173-8BC7-A395EDE1E174}" presName="rootComposite" presStyleCnt="0"/>
      <dgm:spPr/>
    </dgm:pt>
    <dgm:pt modelId="{99A26A00-8123-443D-83AA-DA40A5567AC6}" type="pres">
      <dgm:prSet presAssocID="{BC664031-DCB5-4173-8BC7-A395EDE1E174}" presName="rootText" presStyleLbl="node4" presStyleIdx="17" presStyleCnt="22">
        <dgm:presLayoutVars>
          <dgm:chPref val="3"/>
        </dgm:presLayoutVars>
      </dgm:prSet>
      <dgm:spPr/>
    </dgm:pt>
    <dgm:pt modelId="{A5D72544-4114-4E9E-BBAF-591F5A7C4149}" type="pres">
      <dgm:prSet presAssocID="{BC664031-DCB5-4173-8BC7-A395EDE1E174}" presName="rootConnector" presStyleLbl="node4" presStyleIdx="17" presStyleCnt="22"/>
      <dgm:spPr/>
    </dgm:pt>
    <dgm:pt modelId="{E1B4EA3F-5D6E-4193-A66E-71A164341AA0}" type="pres">
      <dgm:prSet presAssocID="{BC664031-DCB5-4173-8BC7-A395EDE1E174}" presName="hierChild4" presStyleCnt="0"/>
      <dgm:spPr/>
    </dgm:pt>
    <dgm:pt modelId="{244BD9AA-9B3B-4FDC-B224-C741AAD7AB70}" type="pres">
      <dgm:prSet presAssocID="{BC664031-DCB5-4173-8BC7-A395EDE1E174}" presName="hierChild5" presStyleCnt="0"/>
      <dgm:spPr/>
    </dgm:pt>
    <dgm:pt modelId="{8995BE42-93D0-4013-97D7-F4C69655D75F}" type="pres">
      <dgm:prSet presAssocID="{E5C17C42-27C4-4BAF-819C-A759A631352C}" presName="hierChild5" presStyleCnt="0"/>
      <dgm:spPr/>
    </dgm:pt>
    <dgm:pt modelId="{1179F9FC-DE26-4CB5-875A-BDAC790DF564}" type="pres">
      <dgm:prSet presAssocID="{82713538-5B56-44C3-B202-0918231B82B4}" presName="Name37" presStyleLbl="parChTrans1D3" presStyleIdx="5" presStyleCnt="6"/>
      <dgm:spPr/>
    </dgm:pt>
    <dgm:pt modelId="{9D9F212A-61C6-4689-B189-A31710367CF4}" type="pres">
      <dgm:prSet presAssocID="{8D64FAE5-FDE1-4F84-BB28-E12AD64778D8}" presName="hierRoot2" presStyleCnt="0">
        <dgm:presLayoutVars>
          <dgm:hierBranch val="init"/>
        </dgm:presLayoutVars>
      </dgm:prSet>
      <dgm:spPr/>
    </dgm:pt>
    <dgm:pt modelId="{AEE50089-B43A-4B82-9A45-1C45D13FD90D}" type="pres">
      <dgm:prSet presAssocID="{8D64FAE5-FDE1-4F84-BB28-E12AD64778D8}" presName="rootComposite" presStyleCnt="0"/>
      <dgm:spPr/>
    </dgm:pt>
    <dgm:pt modelId="{51105328-66A5-4C1C-888E-65A8B3E12CE2}" type="pres">
      <dgm:prSet presAssocID="{8D64FAE5-FDE1-4F84-BB28-E12AD64778D8}" presName="rootText" presStyleLbl="node3" presStyleIdx="5" presStyleCnt="6">
        <dgm:presLayoutVars>
          <dgm:chPref val="3"/>
        </dgm:presLayoutVars>
      </dgm:prSet>
      <dgm:spPr/>
    </dgm:pt>
    <dgm:pt modelId="{71EDB191-6E95-41ED-A1A4-57347AD1C337}" type="pres">
      <dgm:prSet presAssocID="{8D64FAE5-FDE1-4F84-BB28-E12AD64778D8}" presName="rootConnector" presStyleLbl="node3" presStyleIdx="5" presStyleCnt="6"/>
      <dgm:spPr/>
    </dgm:pt>
    <dgm:pt modelId="{E388E8B8-D252-4898-9ACF-780455CAB354}" type="pres">
      <dgm:prSet presAssocID="{8D64FAE5-FDE1-4F84-BB28-E12AD64778D8}" presName="hierChild4" presStyleCnt="0"/>
      <dgm:spPr/>
    </dgm:pt>
    <dgm:pt modelId="{49818D4F-A0A0-4DEA-A31B-036A3F7FD8AF}" type="pres">
      <dgm:prSet presAssocID="{2A2415C6-3601-4574-8407-53433D99E4B4}" presName="Name37" presStyleLbl="parChTrans1D4" presStyleIdx="18" presStyleCnt="22"/>
      <dgm:spPr/>
    </dgm:pt>
    <dgm:pt modelId="{E7987EE5-E673-4F5B-8531-F14069FCBF5E}" type="pres">
      <dgm:prSet presAssocID="{871A0DE9-E665-467A-90CD-892EF6314C53}" presName="hierRoot2" presStyleCnt="0">
        <dgm:presLayoutVars>
          <dgm:hierBranch val="init"/>
        </dgm:presLayoutVars>
      </dgm:prSet>
      <dgm:spPr/>
    </dgm:pt>
    <dgm:pt modelId="{0312F626-F1CD-46DA-9310-56B7E926365F}" type="pres">
      <dgm:prSet presAssocID="{871A0DE9-E665-467A-90CD-892EF6314C53}" presName="rootComposite" presStyleCnt="0"/>
      <dgm:spPr/>
    </dgm:pt>
    <dgm:pt modelId="{49F22509-959F-4AB9-9E30-3766C8C6C381}" type="pres">
      <dgm:prSet presAssocID="{871A0DE9-E665-467A-90CD-892EF6314C53}" presName="rootText" presStyleLbl="node4" presStyleIdx="18" presStyleCnt="22">
        <dgm:presLayoutVars>
          <dgm:chPref val="3"/>
        </dgm:presLayoutVars>
      </dgm:prSet>
      <dgm:spPr/>
    </dgm:pt>
    <dgm:pt modelId="{82BF693F-A40F-43CD-B2AF-8DF0F4B734D8}" type="pres">
      <dgm:prSet presAssocID="{871A0DE9-E665-467A-90CD-892EF6314C53}" presName="rootConnector" presStyleLbl="node4" presStyleIdx="18" presStyleCnt="22"/>
      <dgm:spPr/>
    </dgm:pt>
    <dgm:pt modelId="{72D2A74A-7147-419B-9B01-3F688DB48EBA}" type="pres">
      <dgm:prSet presAssocID="{871A0DE9-E665-467A-90CD-892EF6314C53}" presName="hierChild4" presStyleCnt="0"/>
      <dgm:spPr/>
    </dgm:pt>
    <dgm:pt modelId="{F590CF45-31A6-4E37-BADE-79FD093562C1}" type="pres">
      <dgm:prSet presAssocID="{871A0DE9-E665-467A-90CD-892EF6314C53}" presName="hierChild5" presStyleCnt="0"/>
      <dgm:spPr/>
    </dgm:pt>
    <dgm:pt modelId="{8B8C7D4D-1BF1-457D-9D15-3DFD2FF50891}" type="pres">
      <dgm:prSet presAssocID="{F19DA70F-9C3B-40AB-84C2-DFC4A6074469}" presName="Name37" presStyleLbl="parChTrans1D4" presStyleIdx="19" presStyleCnt="22"/>
      <dgm:spPr/>
    </dgm:pt>
    <dgm:pt modelId="{53350B60-A319-431A-AC97-FE29BA8F1EA4}" type="pres">
      <dgm:prSet presAssocID="{A3F8632D-3C4E-4337-91F4-0E5B4D6AEABE}" presName="hierRoot2" presStyleCnt="0">
        <dgm:presLayoutVars>
          <dgm:hierBranch val="init"/>
        </dgm:presLayoutVars>
      </dgm:prSet>
      <dgm:spPr/>
    </dgm:pt>
    <dgm:pt modelId="{B6325AFC-C121-43C2-BF12-ECE2B3B72020}" type="pres">
      <dgm:prSet presAssocID="{A3F8632D-3C4E-4337-91F4-0E5B4D6AEABE}" presName="rootComposite" presStyleCnt="0"/>
      <dgm:spPr/>
    </dgm:pt>
    <dgm:pt modelId="{3E42BB73-BBC0-4B86-99A3-056B1593B99A}" type="pres">
      <dgm:prSet presAssocID="{A3F8632D-3C4E-4337-91F4-0E5B4D6AEABE}" presName="rootText" presStyleLbl="node4" presStyleIdx="19" presStyleCnt="22">
        <dgm:presLayoutVars>
          <dgm:chPref val="3"/>
        </dgm:presLayoutVars>
      </dgm:prSet>
      <dgm:spPr/>
    </dgm:pt>
    <dgm:pt modelId="{B4796E15-4A96-4C99-A193-C5A685DA532F}" type="pres">
      <dgm:prSet presAssocID="{A3F8632D-3C4E-4337-91F4-0E5B4D6AEABE}" presName="rootConnector" presStyleLbl="node4" presStyleIdx="19" presStyleCnt="22"/>
      <dgm:spPr/>
    </dgm:pt>
    <dgm:pt modelId="{5A7AC178-5A50-4EC1-8B96-F71721F50BD9}" type="pres">
      <dgm:prSet presAssocID="{A3F8632D-3C4E-4337-91F4-0E5B4D6AEABE}" presName="hierChild4" presStyleCnt="0"/>
      <dgm:spPr/>
    </dgm:pt>
    <dgm:pt modelId="{9322EFE7-EA97-4BB8-A29B-C2F05FD64ECD}" type="pres">
      <dgm:prSet presAssocID="{A3F8632D-3C4E-4337-91F4-0E5B4D6AEABE}" presName="hierChild5" presStyleCnt="0"/>
      <dgm:spPr/>
    </dgm:pt>
    <dgm:pt modelId="{C646EFAA-9C12-4E41-8397-F6F371EF3E3C}" type="pres">
      <dgm:prSet presAssocID="{1FC605C5-E9D8-4CC8-BF85-21EE6CA7B51B}" presName="Name37" presStyleLbl="parChTrans1D4" presStyleIdx="20" presStyleCnt="22"/>
      <dgm:spPr/>
    </dgm:pt>
    <dgm:pt modelId="{B29EB7CE-B5FB-4562-88AD-AC193D57F8FA}" type="pres">
      <dgm:prSet presAssocID="{57B08778-5F0C-4E0F-B3AF-570C4F01327C}" presName="hierRoot2" presStyleCnt="0">
        <dgm:presLayoutVars>
          <dgm:hierBranch val="init"/>
        </dgm:presLayoutVars>
      </dgm:prSet>
      <dgm:spPr/>
    </dgm:pt>
    <dgm:pt modelId="{6840FF2D-F29F-4A43-A6A1-08E8EAB32CCF}" type="pres">
      <dgm:prSet presAssocID="{57B08778-5F0C-4E0F-B3AF-570C4F01327C}" presName="rootComposite" presStyleCnt="0"/>
      <dgm:spPr/>
    </dgm:pt>
    <dgm:pt modelId="{E70F0EFF-45E2-4163-85F4-5A1E7B556F7D}" type="pres">
      <dgm:prSet presAssocID="{57B08778-5F0C-4E0F-B3AF-570C4F01327C}" presName="rootText" presStyleLbl="node4" presStyleIdx="20" presStyleCnt="22">
        <dgm:presLayoutVars>
          <dgm:chPref val="3"/>
        </dgm:presLayoutVars>
      </dgm:prSet>
      <dgm:spPr/>
    </dgm:pt>
    <dgm:pt modelId="{BEA10931-FCB5-4CD6-A223-8499FE7F7EF0}" type="pres">
      <dgm:prSet presAssocID="{57B08778-5F0C-4E0F-B3AF-570C4F01327C}" presName="rootConnector" presStyleLbl="node4" presStyleIdx="20" presStyleCnt="22"/>
      <dgm:spPr/>
    </dgm:pt>
    <dgm:pt modelId="{CE178F95-FAE2-4EB5-A97C-85FA8C4E28C8}" type="pres">
      <dgm:prSet presAssocID="{57B08778-5F0C-4E0F-B3AF-570C4F01327C}" presName="hierChild4" presStyleCnt="0"/>
      <dgm:spPr/>
    </dgm:pt>
    <dgm:pt modelId="{0B0B2D64-4F85-42ED-A00A-BA627E0BBBF5}" type="pres">
      <dgm:prSet presAssocID="{57B08778-5F0C-4E0F-B3AF-570C4F01327C}" presName="hierChild5" presStyleCnt="0"/>
      <dgm:spPr/>
    </dgm:pt>
    <dgm:pt modelId="{2FBC0E20-BE4B-444F-96C9-7BFD5A52E2C0}" type="pres">
      <dgm:prSet presAssocID="{CD8FBB5A-C188-447A-8102-7447653BD581}" presName="Name37" presStyleLbl="parChTrans1D4" presStyleIdx="21" presStyleCnt="22"/>
      <dgm:spPr/>
    </dgm:pt>
    <dgm:pt modelId="{10C4CC71-5764-402C-8B71-4C869BECB0D4}" type="pres">
      <dgm:prSet presAssocID="{38A9C39B-B043-4283-939B-46CF0907A60A}" presName="hierRoot2" presStyleCnt="0">
        <dgm:presLayoutVars>
          <dgm:hierBranch val="init"/>
        </dgm:presLayoutVars>
      </dgm:prSet>
      <dgm:spPr/>
    </dgm:pt>
    <dgm:pt modelId="{4D9DB746-D86D-4AF2-AA28-38F0F3185102}" type="pres">
      <dgm:prSet presAssocID="{38A9C39B-B043-4283-939B-46CF0907A60A}" presName="rootComposite" presStyleCnt="0"/>
      <dgm:spPr/>
    </dgm:pt>
    <dgm:pt modelId="{34ADF241-E40B-4AA3-B107-31B9F077D794}" type="pres">
      <dgm:prSet presAssocID="{38A9C39B-B043-4283-939B-46CF0907A60A}" presName="rootText" presStyleLbl="node4" presStyleIdx="21" presStyleCnt="22">
        <dgm:presLayoutVars>
          <dgm:chPref val="3"/>
        </dgm:presLayoutVars>
      </dgm:prSet>
      <dgm:spPr/>
    </dgm:pt>
    <dgm:pt modelId="{D79081DC-80E3-46E5-AC2E-FF143CAA35A9}" type="pres">
      <dgm:prSet presAssocID="{38A9C39B-B043-4283-939B-46CF0907A60A}" presName="rootConnector" presStyleLbl="node4" presStyleIdx="21" presStyleCnt="22"/>
      <dgm:spPr/>
    </dgm:pt>
    <dgm:pt modelId="{A5662474-3920-4689-95C3-22C012B2DE5A}" type="pres">
      <dgm:prSet presAssocID="{38A9C39B-B043-4283-939B-46CF0907A60A}" presName="hierChild4" presStyleCnt="0"/>
      <dgm:spPr/>
    </dgm:pt>
    <dgm:pt modelId="{552BB7D8-17C3-4A86-8BAF-A0C54F298778}" type="pres">
      <dgm:prSet presAssocID="{38A9C39B-B043-4283-939B-46CF0907A60A}" presName="hierChild5" presStyleCnt="0"/>
      <dgm:spPr/>
    </dgm:pt>
    <dgm:pt modelId="{8F91745A-13EF-442D-A25E-AB62C063ECFA}" type="pres">
      <dgm:prSet presAssocID="{8D64FAE5-FDE1-4F84-BB28-E12AD64778D8}" presName="hierChild5" presStyleCnt="0"/>
      <dgm:spPr/>
    </dgm:pt>
    <dgm:pt modelId="{234C3E53-969F-4C89-B1A0-B8CE64862EDD}" type="pres">
      <dgm:prSet presAssocID="{FE8FA5BA-0418-4DC8-9619-3BF94E37B9E7}" presName="hierChild5" presStyleCnt="0"/>
      <dgm:spPr/>
    </dgm:pt>
    <dgm:pt modelId="{741349B6-CB63-4C94-A1D9-824A2C3B8BC8}" type="pres">
      <dgm:prSet presAssocID="{03BB361F-466E-409C-A67B-DE0E9C690DD2}" presName="hierChild3" presStyleCnt="0"/>
      <dgm:spPr/>
    </dgm:pt>
    <dgm:pt modelId="{889BEC7D-E8EF-4B1B-AF54-A8BFF85B097B}" type="pres">
      <dgm:prSet presAssocID="{E04DD603-57F7-4639-B1F2-6021A3827ED2}" presName="hierRoot1" presStyleCnt="0">
        <dgm:presLayoutVars>
          <dgm:hierBranch val="init"/>
        </dgm:presLayoutVars>
      </dgm:prSet>
      <dgm:spPr/>
    </dgm:pt>
    <dgm:pt modelId="{FA9DF0D7-2334-475B-8222-9FEC9BFC7C1D}" type="pres">
      <dgm:prSet presAssocID="{E04DD603-57F7-4639-B1F2-6021A3827ED2}" presName="rootComposite1" presStyleCnt="0"/>
      <dgm:spPr/>
    </dgm:pt>
    <dgm:pt modelId="{CD054C46-81B8-4084-A0C6-5CF3F8BD506F}" type="pres">
      <dgm:prSet presAssocID="{E04DD603-57F7-4639-B1F2-6021A3827ED2}" presName="rootText1" presStyleLbl="node0" presStyleIdx="1" presStyleCnt="2" custScaleX="151781" custScaleY="178338" custLinFactX="100000" custLinFactNeighborX="101280" custLinFactNeighborY="38485">
        <dgm:presLayoutVars>
          <dgm:chPref val="3"/>
        </dgm:presLayoutVars>
      </dgm:prSet>
      <dgm:spPr/>
    </dgm:pt>
    <dgm:pt modelId="{736BB713-B023-4056-B2AC-BD2E0989FBE5}" type="pres">
      <dgm:prSet presAssocID="{E04DD603-57F7-4639-B1F2-6021A3827ED2}" presName="rootConnector1" presStyleLbl="node1" presStyleIdx="0" presStyleCnt="0"/>
      <dgm:spPr/>
    </dgm:pt>
    <dgm:pt modelId="{A4B59EA4-9DD2-4146-B1E6-EE782EE89CE8}" type="pres">
      <dgm:prSet presAssocID="{E04DD603-57F7-4639-B1F2-6021A3827ED2}" presName="hierChild2" presStyleCnt="0"/>
      <dgm:spPr/>
    </dgm:pt>
    <dgm:pt modelId="{5285D894-E282-48D4-A217-A557F6E201CE}" type="pres">
      <dgm:prSet presAssocID="{E04DD603-57F7-4639-B1F2-6021A3827ED2}" presName="hierChild3" presStyleCnt="0"/>
      <dgm:spPr/>
    </dgm:pt>
  </dgm:ptLst>
  <dgm:cxnLst>
    <dgm:cxn modelId="{67475E01-D462-49CD-8C2D-EFFBF2A1B7A3}" type="presOf" srcId="{1FC605C5-E9D8-4CC8-BF85-21EE6CA7B51B}" destId="{C646EFAA-9C12-4E41-8397-F6F371EF3E3C}" srcOrd="0" destOrd="0" presId="urn:microsoft.com/office/officeart/2005/8/layout/orgChart1"/>
    <dgm:cxn modelId="{75B65701-7343-4B63-82B3-2E27C243E2D5}" type="presOf" srcId="{D37B9E3A-3D91-4AC4-B513-25F1140F9176}" destId="{CB2E5DEC-B1B8-43D2-9979-6968899847E8}" srcOrd="1" destOrd="0" presId="urn:microsoft.com/office/officeart/2005/8/layout/orgChart1"/>
    <dgm:cxn modelId="{C539E501-0BB8-4435-A58F-D0E581DC9C3D}" type="presOf" srcId="{940257D9-4D16-4574-ABAC-16F16FC739A5}" destId="{0B33EFE4-6C5C-49CC-9873-551ACFEEADB9}" srcOrd="0" destOrd="0" presId="urn:microsoft.com/office/officeart/2005/8/layout/orgChart1"/>
    <dgm:cxn modelId="{E933BB03-A1D1-4C00-ABA8-8BF596ABD5A2}" type="presOf" srcId="{38A9C39B-B043-4283-939B-46CF0907A60A}" destId="{34ADF241-E40B-4AA3-B107-31B9F077D794}" srcOrd="0" destOrd="0" presId="urn:microsoft.com/office/officeart/2005/8/layout/orgChart1"/>
    <dgm:cxn modelId="{C3C33704-7DB6-4719-906A-9F83138AC473}" type="presOf" srcId="{E5C17C42-27C4-4BAF-819C-A759A631352C}" destId="{D8558935-4994-4771-94E3-A0409A32E0D0}" srcOrd="0" destOrd="0" presId="urn:microsoft.com/office/officeart/2005/8/layout/orgChart1"/>
    <dgm:cxn modelId="{79293706-B3F6-4A98-AF08-FCF275BB775C}" srcId="{1B506B38-25FD-4C3B-9ACF-AAF3CC96D3AD}" destId="{E10A5CDE-8B7A-4C50-9EFE-FA14C3266F94}" srcOrd="2" destOrd="0" parTransId="{14998205-CFB1-49B2-BFE0-D1FBB5D9DDEF}" sibTransId="{2076EC37-5464-48BB-9EA8-4FE27B0F47A6}"/>
    <dgm:cxn modelId="{884B0F09-F8F9-43F4-BE81-F3A2B2B39595}" type="presOf" srcId="{A3F8632D-3C4E-4337-91F4-0E5B4D6AEABE}" destId="{3E42BB73-BBC0-4B86-99A3-056B1593B99A}" srcOrd="0" destOrd="0" presId="urn:microsoft.com/office/officeart/2005/8/layout/orgChart1"/>
    <dgm:cxn modelId="{789BA709-BE4C-4E2C-875C-2CF8EAA76FF7}" srcId="{FE8FA5BA-0418-4DC8-9619-3BF94E37B9E7}" destId="{901C48B3-40C1-4BBE-950A-49F67BF02AC6}" srcOrd="2" destOrd="0" parTransId="{2E1E4FDD-F928-4A50-92DC-5AFDFC285121}" sibTransId="{69558752-EF48-4967-8096-6FC5171C52C6}"/>
    <dgm:cxn modelId="{5DDB2D0A-74D5-4C60-9F7C-C0DB6D8192B3}" type="presOf" srcId="{82713538-5B56-44C3-B202-0918231B82B4}" destId="{1179F9FC-DE26-4CB5-875A-BDAC790DF564}" srcOrd="0" destOrd="0" presId="urn:microsoft.com/office/officeart/2005/8/layout/orgChart1"/>
    <dgm:cxn modelId="{B607770B-71D4-4567-A75A-E8F07BE5DD9C}" srcId="{E5C17C42-27C4-4BAF-819C-A759A631352C}" destId="{47071E5D-65CA-49B8-B4BC-DFAABAD2D205}" srcOrd="1" destOrd="0" parTransId="{9AE0F038-E471-4389-AD32-C592E63BE043}" sibTransId="{1FD32937-426F-40F1-9B3F-76FBD978A3C5}"/>
    <dgm:cxn modelId="{C01B8E0B-E9FF-47A8-ABB4-5F8E8C2E7F39}" type="presOf" srcId="{E10A5CDE-8B7A-4C50-9EFE-FA14C3266F94}" destId="{842FB616-DEDA-4817-8CDD-D3FB2290EA3F}" srcOrd="0" destOrd="0" presId="urn:microsoft.com/office/officeart/2005/8/layout/orgChart1"/>
    <dgm:cxn modelId="{051A4B0D-FE58-4A96-8CAF-5DB4E95164EB}" type="presOf" srcId="{90A94B06-2B1D-4E3C-A020-8ED3142291AA}" destId="{D33653B7-E369-4FE3-BACE-E344B2A99F7F}" srcOrd="1" destOrd="0" presId="urn:microsoft.com/office/officeart/2005/8/layout/orgChart1"/>
    <dgm:cxn modelId="{6397E40F-0D76-410E-9DD2-2E49D469F979}" type="presOf" srcId="{116A9DE9-CA9D-4D72-BE77-F7AC979BD1F3}" destId="{EC00992B-40E7-479F-BF1D-83A6652B948A}" srcOrd="0" destOrd="0" presId="urn:microsoft.com/office/officeart/2005/8/layout/orgChart1"/>
    <dgm:cxn modelId="{0F035410-DC30-42CB-AC19-6560114D1A2D}" srcId="{D03F5C15-E802-4CBC-A9FB-5CC090BBAD25}" destId="{D512ADF9-D4E3-418B-9A94-388AD16F48E9}" srcOrd="0" destOrd="0" parTransId="{26717E31-7994-428C-B0B7-DFFA2F8617BC}" sibTransId="{DB23DA31-16ED-4B45-AF46-96B14F14B589}"/>
    <dgm:cxn modelId="{69E58C12-9300-4CED-AC82-442FEBC36B05}" type="presOf" srcId="{57B08778-5F0C-4E0F-B3AF-570C4F01327C}" destId="{BEA10931-FCB5-4CD6-A223-8499FE7F7EF0}" srcOrd="1" destOrd="0" presId="urn:microsoft.com/office/officeart/2005/8/layout/orgChart1"/>
    <dgm:cxn modelId="{135CBF12-3C32-4C8C-9336-EE2916403540}" srcId="{E9C3153F-5A5C-40DC-BFBC-99CEBF677038}" destId="{0A5E69A2-47A3-472F-88AA-D2D0C069A676}" srcOrd="2" destOrd="0" parTransId="{E8D1BCA2-6812-4D50-98B4-BCDD8DBBC2FA}" sibTransId="{3CA91E8F-9F70-49CF-88AB-02401A96CC06}"/>
    <dgm:cxn modelId="{441DDC1A-6274-4051-A9A7-782D8BCA6376}" type="presOf" srcId="{1B506B38-25FD-4C3B-9ACF-AAF3CC96D3AD}" destId="{D295A281-70A7-473F-87C2-7E7106B79093}" srcOrd="1" destOrd="0" presId="urn:microsoft.com/office/officeart/2005/8/layout/orgChart1"/>
    <dgm:cxn modelId="{544A691B-F974-42BF-97C8-17353B9E0B54}" type="presOf" srcId="{083B56F1-E06A-4061-A68A-8F8199E65D1D}" destId="{6A835EE1-83AB-4A6F-A667-D7195772D5BD}" srcOrd="1" destOrd="0" presId="urn:microsoft.com/office/officeart/2005/8/layout/orgChart1"/>
    <dgm:cxn modelId="{54404420-8A3F-4F7A-B83A-B4317608E66A}" type="presOf" srcId="{E5C17C42-27C4-4BAF-819C-A759A631352C}" destId="{F1A876E1-E00A-4708-B26F-F4D23221EDB5}" srcOrd="1" destOrd="0" presId="urn:microsoft.com/office/officeart/2005/8/layout/orgChart1"/>
    <dgm:cxn modelId="{3DE8DA20-4C3F-44AE-A18B-6D2063C01A8C}" srcId="{E5C17C42-27C4-4BAF-819C-A759A631352C}" destId="{622B17E4-B6F1-4644-A344-231B5DA39CBD}" srcOrd="2" destOrd="0" parTransId="{E5252C57-1C79-4F4A-8B2D-A8FC2D8EA63A}" sibTransId="{53981560-B556-4D56-9942-FF26911CAF7E}"/>
    <dgm:cxn modelId="{58A7AF22-30F9-4771-9B07-5BAB035D1FAF}" type="presOf" srcId="{837249B3-9858-4E0D-9EA6-F8D3923D7ACE}" destId="{96B4A8F4-DAA6-45DD-A15A-46C3868D5D5A}" srcOrd="1" destOrd="0" presId="urn:microsoft.com/office/officeart/2005/8/layout/orgChart1"/>
    <dgm:cxn modelId="{F7992C29-40B7-4EBD-BAE3-1957A6A06639}" type="presOf" srcId="{12D5BC5A-CA6D-44C7-A4F7-D022ACBE7C20}" destId="{E151B0F1-3CD8-4548-A98D-6EE193289471}" srcOrd="0" destOrd="0" presId="urn:microsoft.com/office/officeart/2005/8/layout/orgChart1"/>
    <dgm:cxn modelId="{05A98D29-BC4C-49E2-8EBC-92481DC60E88}" type="presOf" srcId="{75588248-53C7-4D59-9CEC-5C928AE3DC6F}" destId="{919B0FD4-CF94-434B-BE70-3AEE7AA6F17D}" srcOrd="0" destOrd="0" presId="urn:microsoft.com/office/officeart/2005/8/layout/orgChart1"/>
    <dgm:cxn modelId="{3A81292B-3E3E-4C80-98EF-8118560D8052}" type="presOf" srcId="{D512ADF9-D4E3-418B-9A94-388AD16F48E9}" destId="{58D5DC6C-8462-42C8-A815-CD15133513E4}" srcOrd="0" destOrd="0" presId="urn:microsoft.com/office/officeart/2005/8/layout/orgChart1"/>
    <dgm:cxn modelId="{CD2CA22B-664D-4112-BAA0-A4BF84F94BA1}" type="presOf" srcId="{E528A665-FE61-4B8B-9850-A0172FD093AC}" destId="{5889B7FD-223E-40C0-80DC-F0185D6BBFE3}" srcOrd="0" destOrd="0" presId="urn:microsoft.com/office/officeart/2005/8/layout/orgChart1"/>
    <dgm:cxn modelId="{F76C842C-159C-4A0E-AA42-7123E90E071F}" type="presOf" srcId="{59EE0FE8-F533-4A6A-BD57-D73227200660}" destId="{F15543E4-3FAF-4B46-9171-6FD5C7548BE5}" srcOrd="0" destOrd="0" presId="urn:microsoft.com/office/officeart/2005/8/layout/orgChart1"/>
    <dgm:cxn modelId="{434E772F-C74D-4BE1-B92F-D5BA64D5ED25}" type="presOf" srcId="{2D1528E7-6784-4197-8F86-16C3AD83E7DC}" destId="{702AF3E7-7120-4F8D-B921-93C3A2392D13}" srcOrd="0" destOrd="0" presId="urn:microsoft.com/office/officeart/2005/8/layout/orgChart1"/>
    <dgm:cxn modelId="{C8ED3230-9A75-496D-AA5F-21CC80942992}" type="presOf" srcId="{E8D1BCA2-6812-4D50-98B4-BCDD8DBBC2FA}" destId="{050F05EE-3685-4AF0-BAAA-61E2305FCA6A}" srcOrd="0" destOrd="0" presId="urn:microsoft.com/office/officeart/2005/8/layout/orgChart1"/>
    <dgm:cxn modelId="{F4FC8731-69B1-4C66-86B3-87FAB5AEAAC7}" type="presOf" srcId="{03BB361F-466E-409C-A67B-DE0E9C690DD2}" destId="{F0EA8494-B63F-4CDC-A07B-48525E2896A0}" srcOrd="0" destOrd="0" presId="urn:microsoft.com/office/officeart/2005/8/layout/orgChart1"/>
    <dgm:cxn modelId="{6F024137-C4D5-4BEC-B0E4-1693329BCE5A}" type="presOf" srcId="{BC664031-DCB5-4173-8BC7-A395EDE1E174}" destId="{A5D72544-4114-4E9E-BBAF-591F5A7C4149}" srcOrd="1" destOrd="0" presId="urn:microsoft.com/office/officeart/2005/8/layout/orgChart1"/>
    <dgm:cxn modelId="{3AD0C138-B9E6-4733-A628-8E446DAC4E49}" type="presOf" srcId="{2E1E4FDD-F928-4A50-92DC-5AFDFC285121}" destId="{FDE88198-3D6D-4F6F-95F7-68F23749F216}" srcOrd="0" destOrd="0" presId="urn:microsoft.com/office/officeart/2005/8/layout/orgChart1"/>
    <dgm:cxn modelId="{D494913D-F41C-4A8F-AED0-424D63A7AE1F}" type="presOf" srcId="{D03F5C15-E802-4CBC-A9FB-5CC090BBAD25}" destId="{34071544-275A-4763-99DF-54DFE683EF7E}" srcOrd="1" destOrd="0" presId="urn:microsoft.com/office/officeart/2005/8/layout/orgChart1"/>
    <dgm:cxn modelId="{A1290640-80E0-482A-9885-9FAE1527DD1F}" type="presOf" srcId="{D512ADF9-D4E3-418B-9A94-388AD16F48E9}" destId="{76355FBA-CF16-47BC-9EA3-64FE4161B26F}" srcOrd="1" destOrd="0" presId="urn:microsoft.com/office/officeart/2005/8/layout/orgChart1"/>
    <dgm:cxn modelId="{E9837F40-E892-49C5-9208-77395A3E0902}" type="presOf" srcId="{D1D5C15A-BE5B-45D7-B81B-CAD1DDC18BFE}" destId="{EC055B37-B69A-4394-95C6-D4FA533C2E86}" srcOrd="0" destOrd="0" presId="urn:microsoft.com/office/officeart/2005/8/layout/orgChart1"/>
    <dgm:cxn modelId="{79A2B840-3C04-45CF-8524-EF80B704E162}" type="presOf" srcId="{2C18FD9F-0548-44F7-9B45-A58471DD9322}" destId="{2BFC85AB-27A6-4956-BF4A-056DF3F4FDC4}" srcOrd="0" destOrd="0" presId="urn:microsoft.com/office/officeart/2005/8/layout/orgChart1"/>
    <dgm:cxn modelId="{AFDB8D62-25FB-465D-8176-A42BC61584C4}" type="presOf" srcId="{8D64FAE5-FDE1-4F84-BB28-E12AD64778D8}" destId="{51105328-66A5-4C1C-888E-65A8B3E12CE2}" srcOrd="0" destOrd="0" presId="urn:microsoft.com/office/officeart/2005/8/layout/orgChart1"/>
    <dgm:cxn modelId="{B894B762-BADA-4F0A-8DCB-EB156AEC19C4}" type="presOf" srcId="{26717E31-7994-428C-B0B7-DFFA2F8617BC}" destId="{84350A41-8EBE-4B0D-A2BF-86126989A062}" srcOrd="0" destOrd="0" presId="urn:microsoft.com/office/officeart/2005/8/layout/orgChart1"/>
    <dgm:cxn modelId="{60733764-F6FC-426C-8FD2-AF26B8A14687}" type="presOf" srcId="{2A2415C6-3601-4574-8407-53433D99E4B4}" destId="{49818D4F-A0A0-4DEA-A31B-036A3F7FD8AF}" srcOrd="0" destOrd="0" presId="urn:microsoft.com/office/officeart/2005/8/layout/orgChart1"/>
    <dgm:cxn modelId="{3D752245-D586-4C71-AA5B-CB0871EFC944}" srcId="{FE8FA5BA-0418-4DC8-9619-3BF94E37B9E7}" destId="{E5C17C42-27C4-4BAF-819C-A759A631352C}" srcOrd="4" destOrd="0" parTransId="{AB65A555-04FB-415C-B252-1413E4EC9B53}" sibTransId="{1AF29968-5135-4173-9B13-A14D7A886B3B}"/>
    <dgm:cxn modelId="{BB029065-F110-4541-BCFF-B00500C1D425}" type="presOf" srcId="{E9C3153F-5A5C-40DC-BFBC-99CEBF677038}" destId="{F357870A-2AD3-4533-A6B0-5B8BC9B4D028}" srcOrd="1" destOrd="0" presId="urn:microsoft.com/office/officeart/2005/8/layout/orgChart1"/>
    <dgm:cxn modelId="{971FD746-974A-4FF3-8C9D-ADAEED00B10B}" type="presOf" srcId="{622B17E4-B6F1-4644-A344-231B5DA39CBD}" destId="{3B4309D6-81AE-406A-9105-4F9F42FE4F16}" srcOrd="1" destOrd="0" presId="urn:microsoft.com/office/officeart/2005/8/layout/orgChart1"/>
    <dgm:cxn modelId="{4B347D47-EFFA-4672-AA43-0CA05D1117E4}" type="presOf" srcId="{0049F8C6-95C4-4EA3-818B-982E7B61355F}" destId="{FA8EDB65-FBB2-4090-8B9C-8E6127C8AB90}" srcOrd="0" destOrd="0" presId="urn:microsoft.com/office/officeart/2005/8/layout/orgChart1"/>
    <dgm:cxn modelId="{C3CAC949-AAB2-4950-8F44-206B66C12112}" type="presOf" srcId="{CD8FBB5A-C188-447A-8102-7447653BD581}" destId="{2FBC0E20-BE4B-444F-96C9-7BFD5A52E2C0}" srcOrd="0" destOrd="0" presId="urn:microsoft.com/office/officeart/2005/8/layout/orgChart1"/>
    <dgm:cxn modelId="{DE159C4A-C16C-49E9-A300-D666572A3AD3}" srcId="{1B506B38-25FD-4C3B-9ACF-AAF3CC96D3AD}" destId="{CE846AA1-EB02-4E72-B8D3-D667F3FC4FCF}" srcOrd="4" destOrd="0" parTransId="{2C18FD9F-0548-44F7-9B45-A58471DD9322}" sibTransId="{E3785448-D5CC-4080-B13C-BCDBA2AE4B25}"/>
    <dgm:cxn modelId="{FA3B5B4E-3A14-4FC0-93DC-A5F1778D49E1}" srcId="{1B506B38-25FD-4C3B-9ACF-AAF3CC96D3AD}" destId="{61B10F5D-103B-461A-8027-6317D688D10B}" srcOrd="1" destOrd="0" parTransId="{E528A665-FE61-4B8B-9850-A0172FD093AC}" sibTransId="{52E230A9-DBF7-418C-B307-8E9F8B2FAAE0}"/>
    <dgm:cxn modelId="{125D6750-67E0-4E83-8DB5-CF87430A5A77}" srcId="{FE8FA5BA-0418-4DC8-9619-3BF94E37B9E7}" destId="{E9C3153F-5A5C-40DC-BFBC-99CEBF677038}" srcOrd="0" destOrd="0" parTransId="{940257D9-4D16-4574-ABAC-16F16FC739A5}" sibTransId="{B895CBF9-71C5-41A0-ADFE-C1259B952FA8}"/>
    <dgm:cxn modelId="{2B6B5970-E7C5-4E89-AA94-3FD4224295E5}" type="presOf" srcId="{871A0DE9-E665-467A-90CD-892EF6314C53}" destId="{49F22509-959F-4AB9-9E30-3766C8C6C381}" srcOrd="0" destOrd="0" presId="urn:microsoft.com/office/officeart/2005/8/layout/orgChart1"/>
    <dgm:cxn modelId="{D3089C51-D28A-4E6B-A7E9-B12806DDE8B6}" type="presOf" srcId="{0DA3F18A-FF87-466A-8747-308479112D28}" destId="{970E0D69-A9E5-4D06-8E88-3240DF6F5C24}" srcOrd="0" destOrd="0" presId="urn:microsoft.com/office/officeart/2005/8/layout/orgChart1"/>
    <dgm:cxn modelId="{FA301672-7CD3-4613-A91B-1AC2A195D24D}" type="presOf" srcId="{1B506B38-25FD-4C3B-9ACF-AAF3CC96D3AD}" destId="{47AA180C-DFB3-4158-9594-8CB64C157DD3}" srcOrd="0" destOrd="0" presId="urn:microsoft.com/office/officeart/2005/8/layout/orgChart1"/>
    <dgm:cxn modelId="{EE3BB773-F870-49DF-AD6B-B887E50E0AC8}" type="presOf" srcId="{FE8FA5BA-0418-4DC8-9619-3BF94E37B9E7}" destId="{F01C1466-2C6E-4FD5-8892-897CE72800F0}" srcOrd="0" destOrd="0" presId="urn:microsoft.com/office/officeart/2005/8/layout/orgChart1"/>
    <dgm:cxn modelId="{4E40BE53-228B-4193-A907-4B1630940879}" type="presOf" srcId="{CE846AA1-EB02-4E72-B8D3-D667F3FC4FCF}" destId="{0EF902D5-FB68-4255-814E-BC2BA40F8750}" srcOrd="1" destOrd="0" presId="urn:microsoft.com/office/officeart/2005/8/layout/orgChart1"/>
    <dgm:cxn modelId="{08CD1075-F6B1-4717-9D6A-E92E32529994}" type="presOf" srcId="{8935470B-A0FD-41BB-9C96-14065D629A30}" destId="{0452BCC4-EDC3-4653-8E8A-160B073D82B9}" srcOrd="0" destOrd="0" presId="urn:microsoft.com/office/officeart/2005/8/layout/orgChart1"/>
    <dgm:cxn modelId="{40ACAB55-EC12-455E-ABA5-5CD4214CD8D5}" type="presOf" srcId="{0049F8C6-95C4-4EA3-818B-982E7B61355F}" destId="{565E6555-A0F1-45AB-B6F6-3166C3D62F39}" srcOrd="1" destOrd="0" presId="urn:microsoft.com/office/officeart/2005/8/layout/orgChart1"/>
    <dgm:cxn modelId="{37E83F56-D68B-40F1-AD28-EB5CBF3ED638}" type="presOf" srcId="{0B453342-D4FF-40F9-A1D3-785AF1FEEAC9}" destId="{1FBE9455-2737-4D35-9405-C7BD704C6BD8}" srcOrd="0" destOrd="0" presId="urn:microsoft.com/office/officeart/2005/8/layout/orgChart1"/>
    <dgm:cxn modelId="{D4345377-CD13-49EA-843B-F2CBE2ABE743}" type="presOf" srcId="{FE8FA5BA-0418-4DC8-9619-3BF94E37B9E7}" destId="{379B1B9D-42BA-494D-B03E-9AB6E34C9306}" srcOrd="1" destOrd="0" presId="urn:microsoft.com/office/officeart/2005/8/layout/orgChart1"/>
    <dgm:cxn modelId="{621E3A58-41C2-4010-9F8B-A2C5A1F54140}" type="presOf" srcId="{0C8D4C1C-18EE-4583-AA09-87F90938C947}" destId="{E2977AE5-EE2E-4F78-8FBE-BC84D4C62580}" srcOrd="0" destOrd="0" presId="urn:microsoft.com/office/officeart/2005/8/layout/orgChart1"/>
    <dgm:cxn modelId="{F138AE78-56A3-4DD2-A981-E1BADEB117A2}" srcId="{1EF49606-456A-4AEC-A751-B0FEAE2DDE23}" destId="{E04DD603-57F7-4639-B1F2-6021A3827ED2}" srcOrd="1" destOrd="0" parTransId="{3D61515C-9FE0-4E00-BE7D-CC2D36427D19}" sibTransId="{D0B6AC8D-4345-458C-9094-C576D968D7EE}"/>
    <dgm:cxn modelId="{CE72E458-74A6-4618-AEEC-7A0BB316274C}" type="presOf" srcId="{837249B3-9858-4E0D-9EA6-F8D3923D7ACE}" destId="{608A5A4A-7E50-4787-B634-69513F38258A}" srcOrd="0" destOrd="0" presId="urn:microsoft.com/office/officeart/2005/8/layout/orgChart1"/>
    <dgm:cxn modelId="{F633427A-8724-4847-9D91-37555B0C93AC}" type="presOf" srcId="{F19DA70F-9C3B-40AB-84C2-DFC4A6074469}" destId="{8B8C7D4D-1BF1-457D-9D15-3DFD2FF50891}" srcOrd="0" destOrd="0" presId="urn:microsoft.com/office/officeart/2005/8/layout/orgChart1"/>
    <dgm:cxn modelId="{92A8BB7F-6B95-4D50-A12C-6CD4D0215F13}" type="presOf" srcId="{2D1528E7-6784-4197-8F86-16C3AD83E7DC}" destId="{FAB647E3-2FC9-4A38-B6B8-0DF460978DCD}" srcOrd="1" destOrd="0" presId="urn:microsoft.com/office/officeart/2005/8/layout/orgChart1"/>
    <dgm:cxn modelId="{40BCF182-B391-48B7-9003-00D91C37D113}" srcId="{03BB361F-466E-409C-A67B-DE0E9C690DD2}" destId="{FE8FA5BA-0418-4DC8-9619-3BF94E37B9E7}" srcOrd="0" destOrd="0" parTransId="{A00B91D8-F8D2-46FA-A491-3EF3BE01E215}" sibTransId="{A35C092E-1716-4C14-86D5-A2D8A606DA6C}"/>
    <dgm:cxn modelId="{74A1BB87-C68E-42F4-A0B9-AFA0ABF29B5B}" srcId="{901C48B3-40C1-4BBE-950A-49F67BF02AC6}" destId="{59EE0FE8-F533-4A6A-BD57-D73227200660}" srcOrd="0" destOrd="0" parTransId="{116A9DE9-CA9D-4D72-BE77-F7AC979BD1F3}" sibTransId="{7912F365-7C84-4AD5-9DE5-08FFDD9B30DA}"/>
    <dgm:cxn modelId="{DC926B8B-4FDC-4CDA-A0E0-C4EFC7A34333}" type="presOf" srcId="{083B56F1-E06A-4061-A68A-8F8199E65D1D}" destId="{EC797709-0297-4582-8D57-B2DBC5FD46E9}" srcOrd="0" destOrd="0" presId="urn:microsoft.com/office/officeart/2005/8/layout/orgChart1"/>
    <dgm:cxn modelId="{4CDC568D-4B8A-4787-8996-6FB3DEAC07ED}" type="presOf" srcId="{645C02F3-E025-47D5-867F-35DA62657539}" destId="{ADF5C09B-BC57-4682-96A6-D40B80395E10}" srcOrd="0" destOrd="0" presId="urn:microsoft.com/office/officeart/2005/8/layout/orgChart1"/>
    <dgm:cxn modelId="{21C2B48E-7C9D-4EBB-B105-B3A4C0ECD041}" srcId="{1B506B38-25FD-4C3B-9ACF-AAF3CC96D3AD}" destId="{90A94B06-2B1D-4E3C-A020-8ED3142291AA}" srcOrd="3" destOrd="0" parTransId="{E3BBF24A-43A5-4867-9497-57D03254B85B}" sibTransId="{EEB58CAA-229C-462B-8154-001DB4DA72C4}"/>
    <dgm:cxn modelId="{7CCD9B8F-F788-4322-90FE-8D000AFE49FA}" srcId="{1EF49606-456A-4AEC-A751-B0FEAE2DDE23}" destId="{03BB361F-466E-409C-A67B-DE0E9C690DD2}" srcOrd="0" destOrd="0" parTransId="{9469DB59-8D59-4EB9-B80A-7BCEEB8A90E8}" sibTransId="{DD2BAAF6-811E-439D-AA72-ABEF534CA38D}"/>
    <dgm:cxn modelId="{1697EB90-797C-49CA-A248-B7DAAA28A16A}" type="presOf" srcId="{90A94B06-2B1D-4E3C-A020-8ED3142291AA}" destId="{ABE2AD38-260B-4E31-B74A-BF0E34B5B746}" srcOrd="0" destOrd="0" presId="urn:microsoft.com/office/officeart/2005/8/layout/orgChart1"/>
    <dgm:cxn modelId="{4BDC1394-12F0-4361-9080-E31C5A9BFF2F}" type="presOf" srcId="{A3F8632D-3C4E-4337-91F4-0E5B4D6AEABE}" destId="{B4796E15-4A96-4C99-A193-C5A685DA532F}" srcOrd="1" destOrd="0" presId="urn:microsoft.com/office/officeart/2005/8/layout/orgChart1"/>
    <dgm:cxn modelId="{4334CC96-11E2-473F-9332-FFA3176E16FC}" type="presOf" srcId="{62020836-90BE-43F6-8F4F-7CC8A94B7EE9}" destId="{40635255-6BD0-45E3-A944-B2549C347756}" srcOrd="0" destOrd="0" presId="urn:microsoft.com/office/officeart/2005/8/layout/orgChart1"/>
    <dgm:cxn modelId="{F53C639C-161E-49EE-9409-694B1557A531}" type="presOf" srcId="{47071E5D-65CA-49B8-B4BC-DFAABAD2D205}" destId="{C8ACC670-E6D3-4C9C-93D9-D29269848B87}" srcOrd="1" destOrd="0" presId="urn:microsoft.com/office/officeart/2005/8/layout/orgChart1"/>
    <dgm:cxn modelId="{3BF0709D-7B7C-4E90-8581-DEF7D10E2E24}" type="presOf" srcId="{D0605309-E238-453F-909F-5A5215F9A5B1}" destId="{00AC7569-4993-4822-876D-28BD494B0ED5}" srcOrd="0" destOrd="0" presId="urn:microsoft.com/office/officeart/2005/8/layout/orgChart1"/>
    <dgm:cxn modelId="{630B36A1-5C45-43D1-A732-8A46933E49F4}" type="presOf" srcId="{57B08778-5F0C-4E0F-B3AF-570C4F01327C}" destId="{E70F0EFF-45E2-4163-85F4-5A1E7B556F7D}" srcOrd="0" destOrd="0" presId="urn:microsoft.com/office/officeart/2005/8/layout/orgChart1"/>
    <dgm:cxn modelId="{678F2EA3-604C-497F-9E18-A379E752798F}" type="presOf" srcId="{47071E5D-65CA-49B8-B4BC-DFAABAD2D205}" destId="{74459729-9F1C-458C-9EE7-214E91930F13}" srcOrd="0" destOrd="0" presId="urn:microsoft.com/office/officeart/2005/8/layout/orgChart1"/>
    <dgm:cxn modelId="{4B177EA5-6932-4445-9E72-D94792E8B558}" type="presOf" srcId="{14998205-CFB1-49B2-BFE0-D1FBB5D9DDEF}" destId="{993F7E97-E4F1-47AF-ACC0-D56C453F64D6}" srcOrd="0" destOrd="0" presId="urn:microsoft.com/office/officeart/2005/8/layout/orgChart1"/>
    <dgm:cxn modelId="{249B33A9-C20C-4F29-8F5A-65EEACE3DC23}" srcId="{FE8FA5BA-0418-4DC8-9619-3BF94E37B9E7}" destId="{1B506B38-25FD-4C3B-9ACF-AAF3CC96D3AD}" srcOrd="3" destOrd="0" parTransId="{D0605309-E238-453F-909F-5A5215F9A5B1}" sibTransId="{CE822D41-29E5-4D50-A86B-2D174CC2E650}"/>
    <dgm:cxn modelId="{341D09AC-551C-4575-B156-06FAD5B2B42A}" srcId="{E5C17C42-27C4-4BAF-819C-A759A631352C}" destId="{0C8D4C1C-18EE-4583-AA09-87F90938C947}" srcOrd="0" destOrd="0" parTransId="{645C02F3-E025-47D5-867F-35DA62657539}" sibTransId="{F1CA82CE-D2D7-429A-A060-665E3AE5C1A7}"/>
    <dgm:cxn modelId="{21648DAD-5DB4-403A-B9F9-FF2856B030ED}" type="presOf" srcId="{E9C3153F-5A5C-40DC-BFBC-99CEBF677038}" destId="{26DB17E5-B023-44E3-93DB-EEEB93F48E83}" srcOrd="0" destOrd="0" presId="urn:microsoft.com/office/officeart/2005/8/layout/orgChart1"/>
    <dgm:cxn modelId="{0801B0AD-F03A-4ADB-8D9A-F98C088F2ECE}" srcId="{E9C3153F-5A5C-40DC-BFBC-99CEBF677038}" destId="{2D2D5639-1278-4D93-B12C-3B4F056139BC}" srcOrd="1" destOrd="0" parTransId="{0DA3F18A-FF87-466A-8747-308479112D28}" sibTransId="{B3462B03-9A7C-48C0-82E1-09B2984C734A}"/>
    <dgm:cxn modelId="{C54D14B0-845F-401D-BA7D-30191E927687}" type="presOf" srcId="{2D2D5639-1278-4D93-B12C-3B4F056139BC}" destId="{48638201-BEB5-4E22-849A-1B173ECD3E93}" srcOrd="0" destOrd="0" presId="urn:microsoft.com/office/officeart/2005/8/layout/orgChart1"/>
    <dgm:cxn modelId="{E6A031B6-1002-42BD-8501-BF410ACF678D}" type="presOf" srcId="{9AE0F038-E471-4389-AD32-C592E63BE043}" destId="{8530FC82-CC2A-4781-A0E3-55CFB293CC97}" srcOrd="0" destOrd="0" presId="urn:microsoft.com/office/officeart/2005/8/layout/orgChart1"/>
    <dgm:cxn modelId="{8EDC33B6-3179-4805-8D5B-1F55595723FB}" type="presOf" srcId="{3671DFD6-42C7-42A9-867C-B079B964DA38}" destId="{B009178D-0B77-4E82-83C7-C2E6B04E9F85}" srcOrd="0" destOrd="0" presId="urn:microsoft.com/office/officeart/2005/8/layout/orgChart1"/>
    <dgm:cxn modelId="{6956EFB7-F37A-4172-AAAC-208461D11B49}" srcId="{1B506B38-25FD-4C3B-9ACF-AAF3CC96D3AD}" destId="{8935470B-A0FD-41BB-9C96-14065D629A30}" srcOrd="0" destOrd="0" parTransId="{75588248-53C7-4D59-9CEC-5C928AE3DC6F}" sibTransId="{353D555B-F89F-46A1-8DF7-88AB7938F03B}"/>
    <dgm:cxn modelId="{E60A82B8-DCDD-412D-9E52-4507C1AB1C8D}" srcId="{FE8FA5BA-0418-4DC8-9619-3BF94E37B9E7}" destId="{D03F5C15-E802-4CBC-A9FB-5CC090BBAD25}" srcOrd="1" destOrd="0" parTransId="{D1D5C15A-BE5B-45D7-B81B-CAD1DDC18BFE}" sibTransId="{459E59CF-9D3E-4DD4-95E2-E2866B123628}"/>
    <dgm:cxn modelId="{E3718DB8-576D-488F-A337-C8263EB4EA46}" type="presOf" srcId="{0C8D4C1C-18EE-4583-AA09-87F90938C947}" destId="{0B2092ED-A00B-4CFC-808A-B7835AA9DD69}" srcOrd="1" destOrd="0" presId="urn:microsoft.com/office/officeart/2005/8/layout/orgChart1"/>
    <dgm:cxn modelId="{39A298B9-4935-4E32-BAE2-984FFF107431}" srcId="{901C48B3-40C1-4BBE-950A-49F67BF02AC6}" destId="{2D1528E7-6784-4197-8F86-16C3AD83E7DC}" srcOrd="2" destOrd="0" parTransId="{62020836-90BE-43F6-8F4F-7CC8A94B7EE9}" sibTransId="{83F5DF0C-1578-4F98-8A7F-1155749C0C1A}"/>
    <dgm:cxn modelId="{300520BA-5D2D-4FCC-B4EA-060AEAA73D74}" type="presOf" srcId="{871A0DE9-E665-467A-90CD-892EF6314C53}" destId="{82BF693F-A40F-43CD-B2AF-8DF0F4B734D8}" srcOrd="1" destOrd="0" presId="urn:microsoft.com/office/officeart/2005/8/layout/orgChart1"/>
    <dgm:cxn modelId="{687D67BA-7050-424F-8EC9-83155CA6955A}" srcId="{D03F5C15-E802-4CBC-A9FB-5CC090BBAD25}" destId="{083B56F1-E06A-4061-A68A-8F8199E65D1D}" srcOrd="2" destOrd="0" parTransId="{8627CF77-B425-4A7C-A5DD-37F87EA674AC}" sibTransId="{DED83152-38CF-4DEE-8204-308BF29A27EC}"/>
    <dgm:cxn modelId="{53D9A8BA-1F1B-47A9-BFCF-A62C1F0BFDE2}" type="presOf" srcId="{61B10F5D-103B-461A-8027-6317D688D10B}" destId="{B69D12E0-FE33-44BE-A492-6ACB285B0E2E}" srcOrd="0" destOrd="0" presId="urn:microsoft.com/office/officeart/2005/8/layout/orgChart1"/>
    <dgm:cxn modelId="{6C79F6BB-C4DE-4D9F-ACE0-7EDA37382559}" srcId="{D03F5C15-E802-4CBC-A9FB-5CC090BBAD25}" destId="{837249B3-9858-4E0D-9EA6-F8D3923D7ACE}" srcOrd="1" destOrd="0" parTransId="{6F1967FC-793D-4549-8F90-C9FC40C0AC71}" sibTransId="{E34C3837-09F6-41B1-9C04-BF7A0646A241}"/>
    <dgm:cxn modelId="{62B80BBE-0854-4CFF-8304-35C1ACC7A884}" type="presOf" srcId="{A00B91D8-F8D2-46FA-A491-3EF3BE01E215}" destId="{BD1F1872-DA9D-4CE3-ACEC-C906F21A1E66}" srcOrd="0" destOrd="0" presId="urn:microsoft.com/office/officeart/2005/8/layout/orgChart1"/>
    <dgm:cxn modelId="{35DB2ABE-1247-4B60-85FF-3DACD6242E46}" type="presOf" srcId="{6F1967FC-793D-4549-8F90-C9FC40C0AC71}" destId="{63781DF9-B1ED-4AC5-9E0B-45FF9E1C31E0}" srcOrd="0" destOrd="0" presId="urn:microsoft.com/office/officeart/2005/8/layout/orgChart1"/>
    <dgm:cxn modelId="{27989BC1-E39A-4187-9AAC-CD8161D4142F}" srcId="{8D64FAE5-FDE1-4F84-BB28-E12AD64778D8}" destId="{38A9C39B-B043-4283-939B-46CF0907A60A}" srcOrd="3" destOrd="0" parTransId="{CD8FBB5A-C188-447A-8102-7447653BD581}" sibTransId="{A9E43AAD-0917-43EC-AAC8-BCA4F4133588}"/>
    <dgm:cxn modelId="{566FC6C2-7BD4-490C-AE5C-511B05DD1369}" srcId="{901C48B3-40C1-4BBE-950A-49F67BF02AC6}" destId="{0049F8C6-95C4-4EA3-818B-982E7B61355F}" srcOrd="1" destOrd="0" parTransId="{3671DFD6-42C7-42A9-867C-B079B964DA38}" sibTransId="{FF4F8E99-A9AC-4D60-842C-5C5930250788}"/>
    <dgm:cxn modelId="{1F5C0DC4-ED53-40E7-A262-F1E7228F930C}" type="presOf" srcId="{E5252C57-1C79-4F4A-8B2D-A8FC2D8EA63A}" destId="{1F415B75-219D-4B93-B808-1DD22404949A}" srcOrd="0" destOrd="0" presId="urn:microsoft.com/office/officeart/2005/8/layout/orgChart1"/>
    <dgm:cxn modelId="{AE5E43C6-D82A-415D-9047-0D188952DD51}" type="presOf" srcId="{901C48B3-40C1-4BBE-950A-49F67BF02AC6}" destId="{43A6A05D-E8C2-4A37-A5BA-790A185A05B7}" srcOrd="0" destOrd="0" presId="urn:microsoft.com/office/officeart/2005/8/layout/orgChart1"/>
    <dgm:cxn modelId="{7136CEC6-D716-472E-B5BD-BF03A22AF722}" type="presOf" srcId="{03BB361F-466E-409C-A67B-DE0E9C690DD2}" destId="{FE98E1F9-F91A-41CA-9276-8C2F6EE2888A}" srcOrd="1" destOrd="0" presId="urn:microsoft.com/office/officeart/2005/8/layout/orgChart1"/>
    <dgm:cxn modelId="{296773C8-3F90-4973-B8F8-6E8344BF20F6}" srcId="{8D64FAE5-FDE1-4F84-BB28-E12AD64778D8}" destId="{871A0DE9-E665-467A-90CD-892EF6314C53}" srcOrd="0" destOrd="0" parTransId="{2A2415C6-3601-4574-8407-53433D99E4B4}" sibTransId="{56B9E619-3B24-4A2F-9B50-0F5445DAB4E9}"/>
    <dgm:cxn modelId="{FE60B4CA-1F91-4AC3-8548-20357AC10228}" type="presOf" srcId="{0A5E69A2-47A3-472F-88AA-D2D0C069A676}" destId="{E4B7F363-5834-4915-ABF7-D0AD2D68AF38}" srcOrd="0" destOrd="0" presId="urn:microsoft.com/office/officeart/2005/8/layout/orgChart1"/>
    <dgm:cxn modelId="{0DDEB8CD-31F7-444B-9843-1DF7BEC6049B}" type="presOf" srcId="{D03F5C15-E802-4CBC-A9FB-5CC090BBAD25}" destId="{6F7C74A4-4397-4047-B599-824A545EEEF8}" srcOrd="0" destOrd="0" presId="urn:microsoft.com/office/officeart/2005/8/layout/orgChart1"/>
    <dgm:cxn modelId="{71AED5CF-026B-42D1-83BE-38E843486F8A}" type="presOf" srcId="{61B10F5D-103B-461A-8027-6317D688D10B}" destId="{711BE1C2-87A0-4625-9D0E-7E37ED2C3606}" srcOrd="1" destOrd="0" presId="urn:microsoft.com/office/officeart/2005/8/layout/orgChart1"/>
    <dgm:cxn modelId="{F6FB4DD0-1B41-448C-B899-C29EB477677D}" srcId="{8D64FAE5-FDE1-4F84-BB28-E12AD64778D8}" destId="{A3F8632D-3C4E-4337-91F4-0E5B4D6AEABE}" srcOrd="1" destOrd="0" parTransId="{F19DA70F-9C3B-40AB-84C2-DFC4A6074469}" sibTransId="{19BF04ED-468A-4A57-B1DF-F2B8F87124B5}"/>
    <dgm:cxn modelId="{74D1A1D5-8296-4BBC-A7D1-4F4E778E3191}" srcId="{FE8FA5BA-0418-4DC8-9619-3BF94E37B9E7}" destId="{8D64FAE5-FDE1-4F84-BB28-E12AD64778D8}" srcOrd="5" destOrd="0" parTransId="{82713538-5B56-44C3-B202-0918231B82B4}" sibTransId="{8807A993-42A1-49D7-80D8-441E5F32D2C0}"/>
    <dgm:cxn modelId="{F67121D8-684E-4B3B-871C-95B5E7940779}" type="presOf" srcId="{38A9C39B-B043-4283-939B-46CF0907A60A}" destId="{D79081DC-80E3-46E5-AC2E-FF143CAA35A9}" srcOrd="1" destOrd="0" presId="urn:microsoft.com/office/officeart/2005/8/layout/orgChart1"/>
    <dgm:cxn modelId="{20F569DA-CAD1-41AA-A5A6-80F68E64037A}" srcId="{E5C17C42-27C4-4BAF-819C-A759A631352C}" destId="{BC664031-DCB5-4173-8BC7-A395EDE1E174}" srcOrd="3" destOrd="0" parTransId="{12D5BC5A-CA6D-44C7-A4F7-D022ACBE7C20}" sibTransId="{E006E6E1-06F9-4EF3-B6DD-6E7B35C649ED}"/>
    <dgm:cxn modelId="{788680DA-FB3F-4388-AB01-084563103B5E}" type="presOf" srcId="{8935470B-A0FD-41BB-9C96-14065D629A30}" destId="{2FE9E1F5-9885-4F76-94DD-1724C26FD3E2}" srcOrd="1" destOrd="0" presId="urn:microsoft.com/office/officeart/2005/8/layout/orgChart1"/>
    <dgm:cxn modelId="{4D8E23DF-57F3-4A37-99EA-AB12FF5CDF13}" type="presOf" srcId="{2D2D5639-1278-4D93-B12C-3B4F056139BC}" destId="{3EB08AA3-0C50-42AE-8436-D7E2BC451FF3}" srcOrd="1" destOrd="0" presId="urn:microsoft.com/office/officeart/2005/8/layout/orgChart1"/>
    <dgm:cxn modelId="{C5B768E1-160F-4EFD-943F-E7DCC0A08230}" type="presOf" srcId="{BC664031-DCB5-4173-8BC7-A395EDE1E174}" destId="{99A26A00-8123-443D-83AA-DA40A5567AC6}" srcOrd="0" destOrd="0" presId="urn:microsoft.com/office/officeart/2005/8/layout/orgChart1"/>
    <dgm:cxn modelId="{8B594AE2-0D8B-4428-8F37-4E4139A522D3}" type="presOf" srcId="{D37B9E3A-3D91-4AC4-B513-25F1140F9176}" destId="{60CACB56-87D4-4B5E-BAE4-2B50C71BC93F}" srcOrd="0" destOrd="0" presId="urn:microsoft.com/office/officeart/2005/8/layout/orgChart1"/>
    <dgm:cxn modelId="{C5E78AE4-21D6-4FD7-95A4-6834A4531141}" type="presOf" srcId="{E04DD603-57F7-4639-B1F2-6021A3827ED2}" destId="{736BB713-B023-4056-B2AC-BD2E0989FBE5}" srcOrd="1" destOrd="0" presId="urn:microsoft.com/office/officeart/2005/8/layout/orgChart1"/>
    <dgm:cxn modelId="{553D02E5-F914-4FF5-ADE6-72E08BDEFF78}" type="presOf" srcId="{1EF49606-456A-4AEC-A751-B0FEAE2DDE23}" destId="{BA5D136F-44F7-4DD3-A638-B8A8D19A8CAF}" srcOrd="0" destOrd="0" presId="urn:microsoft.com/office/officeart/2005/8/layout/orgChart1"/>
    <dgm:cxn modelId="{F46FCFE5-660E-4796-B0AD-F1042EFBA55D}" type="presOf" srcId="{E3BBF24A-43A5-4867-9497-57D03254B85B}" destId="{EDD950E8-2926-496C-BFB7-975DF85235BD}" srcOrd="0" destOrd="0" presId="urn:microsoft.com/office/officeart/2005/8/layout/orgChart1"/>
    <dgm:cxn modelId="{D017EAE5-B0A7-4243-AE4E-A0EFDF4CF395}" type="presOf" srcId="{0A5E69A2-47A3-472F-88AA-D2D0C069A676}" destId="{3753FEE2-E2B3-4387-B2F5-964D46A25D1D}" srcOrd="1" destOrd="0" presId="urn:microsoft.com/office/officeart/2005/8/layout/orgChart1"/>
    <dgm:cxn modelId="{045C27E7-8141-4FD3-95FB-E3B32A092BAF}" type="presOf" srcId="{59EE0FE8-F533-4A6A-BD57-D73227200660}" destId="{1EA613E0-467D-4C39-91ED-4EF6790C2572}" srcOrd="1" destOrd="0" presId="urn:microsoft.com/office/officeart/2005/8/layout/orgChart1"/>
    <dgm:cxn modelId="{D8B3B1E9-667D-45B0-BF3B-4A7B8B42B230}" type="presOf" srcId="{622B17E4-B6F1-4644-A344-231B5DA39CBD}" destId="{E1893375-C501-41B5-AD65-34E22CB8E43F}" srcOrd="0" destOrd="0" presId="urn:microsoft.com/office/officeart/2005/8/layout/orgChart1"/>
    <dgm:cxn modelId="{07B75AEA-7389-4B09-8606-A1BD2B495181}" type="presOf" srcId="{E10A5CDE-8B7A-4C50-9EFE-FA14C3266F94}" destId="{DEE98662-66EF-43C4-B3C5-71213BC848EE}" srcOrd="1" destOrd="0" presId="urn:microsoft.com/office/officeart/2005/8/layout/orgChart1"/>
    <dgm:cxn modelId="{B09896EF-CAA4-4CC7-AA8F-81DE88A0B0A6}" srcId="{8D64FAE5-FDE1-4F84-BB28-E12AD64778D8}" destId="{57B08778-5F0C-4E0F-B3AF-570C4F01327C}" srcOrd="2" destOrd="0" parTransId="{1FC605C5-E9D8-4CC8-BF85-21EE6CA7B51B}" sibTransId="{C71D6693-F9E0-451D-BB5E-45A504083F42}"/>
    <dgm:cxn modelId="{99D2D4EF-4B61-49A5-A933-9D4312AA9400}" type="presOf" srcId="{CE846AA1-EB02-4E72-B8D3-D667F3FC4FCF}" destId="{04DBE86F-B734-417C-A190-FFB3F4624B09}" srcOrd="0" destOrd="0" presId="urn:microsoft.com/office/officeart/2005/8/layout/orgChart1"/>
    <dgm:cxn modelId="{2D9147F4-93C5-4CDB-ABCA-3FC5ADC9057F}" type="presOf" srcId="{8D64FAE5-FDE1-4F84-BB28-E12AD64778D8}" destId="{71EDB191-6E95-41ED-A1A4-57347AD1C337}" srcOrd="1" destOrd="0" presId="urn:microsoft.com/office/officeart/2005/8/layout/orgChart1"/>
    <dgm:cxn modelId="{76BA0AF9-F96E-4A6C-A48F-B0952AB97912}" type="presOf" srcId="{8627CF77-B425-4A7C-A5DD-37F87EA674AC}" destId="{EF79D940-DCE0-465D-915F-BF9612EC19F2}" srcOrd="0" destOrd="0" presId="urn:microsoft.com/office/officeart/2005/8/layout/orgChart1"/>
    <dgm:cxn modelId="{92B5ADFA-B44E-4441-8D45-AC0DD4F71C11}" type="presOf" srcId="{901C48B3-40C1-4BBE-950A-49F67BF02AC6}" destId="{4B1EFAB7-9363-450F-A03F-3331452818EE}" srcOrd="1" destOrd="0" presId="urn:microsoft.com/office/officeart/2005/8/layout/orgChart1"/>
    <dgm:cxn modelId="{A63E5CFB-1C04-49A3-8B88-27E75630827C}" srcId="{E9C3153F-5A5C-40DC-BFBC-99CEBF677038}" destId="{D37B9E3A-3D91-4AC4-B513-25F1140F9176}" srcOrd="0" destOrd="0" parTransId="{0B453342-D4FF-40F9-A1D3-785AF1FEEAC9}" sibTransId="{46255101-52C6-4D9B-B35A-F98E4D55401C}"/>
    <dgm:cxn modelId="{2C92CEFD-F63A-4152-8154-8FD579B5C5BC}" type="presOf" srcId="{AB65A555-04FB-415C-B252-1413E4EC9B53}" destId="{9100FE64-04C2-4E73-9B67-819A7C181DA7}" srcOrd="0" destOrd="0" presId="urn:microsoft.com/office/officeart/2005/8/layout/orgChart1"/>
    <dgm:cxn modelId="{9BA5E3FD-4688-435F-B0A7-625F4549F18B}" type="presOf" srcId="{E04DD603-57F7-4639-B1F2-6021A3827ED2}" destId="{CD054C46-81B8-4084-A0C6-5CF3F8BD506F}" srcOrd="0" destOrd="0" presId="urn:microsoft.com/office/officeart/2005/8/layout/orgChart1"/>
    <dgm:cxn modelId="{7DFF5BA4-9B2D-42F9-B73F-AC48CB840797}" type="presParOf" srcId="{BA5D136F-44F7-4DD3-A638-B8A8D19A8CAF}" destId="{97F5A487-AAC4-4902-BC90-63A008A3AAFE}" srcOrd="0" destOrd="0" presId="urn:microsoft.com/office/officeart/2005/8/layout/orgChart1"/>
    <dgm:cxn modelId="{60331FD0-9E68-4D81-9687-348640DF4A29}" type="presParOf" srcId="{97F5A487-AAC4-4902-BC90-63A008A3AAFE}" destId="{96767BD3-53BA-4D0E-8E28-2A334BB0EA2F}" srcOrd="0" destOrd="0" presId="urn:microsoft.com/office/officeart/2005/8/layout/orgChart1"/>
    <dgm:cxn modelId="{93E76C84-9C3C-4A63-9B8E-FD40FDFBB777}" type="presParOf" srcId="{96767BD3-53BA-4D0E-8E28-2A334BB0EA2F}" destId="{F0EA8494-B63F-4CDC-A07B-48525E2896A0}" srcOrd="0" destOrd="0" presId="urn:microsoft.com/office/officeart/2005/8/layout/orgChart1"/>
    <dgm:cxn modelId="{88EB8137-A2FD-4C45-89DA-39801DB419E8}" type="presParOf" srcId="{96767BD3-53BA-4D0E-8E28-2A334BB0EA2F}" destId="{FE98E1F9-F91A-41CA-9276-8C2F6EE2888A}" srcOrd="1" destOrd="0" presId="urn:microsoft.com/office/officeart/2005/8/layout/orgChart1"/>
    <dgm:cxn modelId="{A7594432-D2C8-486D-99F3-F32A83C31C59}" type="presParOf" srcId="{97F5A487-AAC4-4902-BC90-63A008A3AAFE}" destId="{8691772D-449F-43A7-BC4E-9756EB746B8B}" srcOrd="1" destOrd="0" presId="urn:microsoft.com/office/officeart/2005/8/layout/orgChart1"/>
    <dgm:cxn modelId="{5355176A-ECB9-403D-8D9C-73F73D874414}" type="presParOf" srcId="{8691772D-449F-43A7-BC4E-9756EB746B8B}" destId="{BD1F1872-DA9D-4CE3-ACEC-C906F21A1E66}" srcOrd="0" destOrd="0" presId="urn:microsoft.com/office/officeart/2005/8/layout/orgChart1"/>
    <dgm:cxn modelId="{2980C1B5-8B68-4350-895D-1ACD7E8EDDFA}" type="presParOf" srcId="{8691772D-449F-43A7-BC4E-9756EB746B8B}" destId="{BC094B8E-85EF-4492-9491-1F8C5066DE75}" srcOrd="1" destOrd="0" presId="urn:microsoft.com/office/officeart/2005/8/layout/orgChart1"/>
    <dgm:cxn modelId="{22641A2B-347B-4CE2-A8A6-EC898D8820E6}" type="presParOf" srcId="{BC094B8E-85EF-4492-9491-1F8C5066DE75}" destId="{74DEB41A-AED9-4870-A818-BF769B21889D}" srcOrd="0" destOrd="0" presId="urn:microsoft.com/office/officeart/2005/8/layout/orgChart1"/>
    <dgm:cxn modelId="{7207039D-1719-41B6-B4E6-B67E01B83E18}" type="presParOf" srcId="{74DEB41A-AED9-4870-A818-BF769B21889D}" destId="{F01C1466-2C6E-4FD5-8892-897CE72800F0}" srcOrd="0" destOrd="0" presId="urn:microsoft.com/office/officeart/2005/8/layout/orgChart1"/>
    <dgm:cxn modelId="{6EEBB194-A8E8-4196-ABA2-E6B0FEF24165}" type="presParOf" srcId="{74DEB41A-AED9-4870-A818-BF769B21889D}" destId="{379B1B9D-42BA-494D-B03E-9AB6E34C9306}" srcOrd="1" destOrd="0" presId="urn:microsoft.com/office/officeart/2005/8/layout/orgChart1"/>
    <dgm:cxn modelId="{10307284-3947-44C4-813A-A0EC48E5EBD5}" type="presParOf" srcId="{BC094B8E-85EF-4492-9491-1F8C5066DE75}" destId="{55B63CCA-8A4C-424A-9607-6181BD623A10}" srcOrd="1" destOrd="0" presId="urn:microsoft.com/office/officeart/2005/8/layout/orgChart1"/>
    <dgm:cxn modelId="{5812BFF9-22B6-4F31-B11B-D0A9EFA4CFE1}" type="presParOf" srcId="{55B63CCA-8A4C-424A-9607-6181BD623A10}" destId="{0B33EFE4-6C5C-49CC-9873-551ACFEEADB9}" srcOrd="0" destOrd="0" presId="urn:microsoft.com/office/officeart/2005/8/layout/orgChart1"/>
    <dgm:cxn modelId="{07872E9D-33D3-4C4D-AAB0-1B2198FF4D52}" type="presParOf" srcId="{55B63CCA-8A4C-424A-9607-6181BD623A10}" destId="{D3505532-940B-4200-BD0D-BF4630F37D14}" srcOrd="1" destOrd="0" presId="urn:microsoft.com/office/officeart/2005/8/layout/orgChart1"/>
    <dgm:cxn modelId="{EF8E4C23-7DB0-42AF-8FDB-3753EEC4F21E}" type="presParOf" srcId="{D3505532-940B-4200-BD0D-BF4630F37D14}" destId="{4A93CF4D-D5F1-4FE6-A0D0-C22681A1D861}" srcOrd="0" destOrd="0" presId="urn:microsoft.com/office/officeart/2005/8/layout/orgChart1"/>
    <dgm:cxn modelId="{6A8CF8F1-961B-4ACA-90D4-8B123E13F96B}" type="presParOf" srcId="{4A93CF4D-D5F1-4FE6-A0D0-C22681A1D861}" destId="{26DB17E5-B023-44E3-93DB-EEEB93F48E83}" srcOrd="0" destOrd="0" presId="urn:microsoft.com/office/officeart/2005/8/layout/orgChart1"/>
    <dgm:cxn modelId="{04994605-5FEE-48A4-865E-E84D07B57634}" type="presParOf" srcId="{4A93CF4D-D5F1-4FE6-A0D0-C22681A1D861}" destId="{F357870A-2AD3-4533-A6B0-5B8BC9B4D028}" srcOrd="1" destOrd="0" presId="urn:microsoft.com/office/officeart/2005/8/layout/orgChart1"/>
    <dgm:cxn modelId="{377CBF76-7D47-4480-A7C2-4B5AB99FEE34}" type="presParOf" srcId="{D3505532-940B-4200-BD0D-BF4630F37D14}" destId="{F4D23192-484C-413D-99E2-A094EE16013E}" srcOrd="1" destOrd="0" presId="urn:microsoft.com/office/officeart/2005/8/layout/orgChart1"/>
    <dgm:cxn modelId="{AA92E2EE-B2E8-4357-BBA8-AD7F4EDB24EC}" type="presParOf" srcId="{F4D23192-484C-413D-99E2-A094EE16013E}" destId="{1FBE9455-2737-4D35-9405-C7BD704C6BD8}" srcOrd="0" destOrd="0" presId="urn:microsoft.com/office/officeart/2005/8/layout/orgChart1"/>
    <dgm:cxn modelId="{0B038F67-D6F3-4129-89E0-7F4094FF1E42}" type="presParOf" srcId="{F4D23192-484C-413D-99E2-A094EE16013E}" destId="{C0B87933-BFAF-4269-A731-E6AA11FF9599}" srcOrd="1" destOrd="0" presId="urn:microsoft.com/office/officeart/2005/8/layout/orgChart1"/>
    <dgm:cxn modelId="{B37DAF11-CDDB-45E2-A12C-90F769FFC24F}" type="presParOf" srcId="{C0B87933-BFAF-4269-A731-E6AA11FF9599}" destId="{25141B4D-5A0F-45A5-8A4E-ED8CA0C16A58}" srcOrd="0" destOrd="0" presId="urn:microsoft.com/office/officeart/2005/8/layout/orgChart1"/>
    <dgm:cxn modelId="{71BFA08D-904F-4EA5-8F53-2BEBF5B741C9}" type="presParOf" srcId="{25141B4D-5A0F-45A5-8A4E-ED8CA0C16A58}" destId="{60CACB56-87D4-4B5E-BAE4-2B50C71BC93F}" srcOrd="0" destOrd="0" presId="urn:microsoft.com/office/officeart/2005/8/layout/orgChart1"/>
    <dgm:cxn modelId="{F18AA9B3-B60C-4D48-AF22-BB757AED152D}" type="presParOf" srcId="{25141B4D-5A0F-45A5-8A4E-ED8CA0C16A58}" destId="{CB2E5DEC-B1B8-43D2-9979-6968899847E8}" srcOrd="1" destOrd="0" presId="urn:microsoft.com/office/officeart/2005/8/layout/orgChart1"/>
    <dgm:cxn modelId="{D093B742-978A-454B-9E4F-5D4D44B515F5}" type="presParOf" srcId="{C0B87933-BFAF-4269-A731-E6AA11FF9599}" destId="{B18FC5B7-EB64-418E-A357-3E093F0974FA}" srcOrd="1" destOrd="0" presId="urn:microsoft.com/office/officeart/2005/8/layout/orgChart1"/>
    <dgm:cxn modelId="{57AA533B-26C9-41DB-B40D-998A6F96C9CC}" type="presParOf" srcId="{C0B87933-BFAF-4269-A731-E6AA11FF9599}" destId="{8F5C7B19-891E-4CEC-B1EB-B9F3F70A786E}" srcOrd="2" destOrd="0" presId="urn:microsoft.com/office/officeart/2005/8/layout/orgChart1"/>
    <dgm:cxn modelId="{643C9B3C-F7FE-4365-AF7C-732365BE2100}" type="presParOf" srcId="{F4D23192-484C-413D-99E2-A094EE16013E}" destId="{970E0D69-A9E5-4D06-8E88-3240DF6F5C24}" srcOrd="2" destOrd="0" presId="urn:microsoft.com/office/officeart/2005/8/layout/orgChart1"/>
    <dgm:cxn modelId="{2F4363B6-3B6C-450A-99DE-5F1972479516}" type="presParOf" srcId="{F4D23192-484C-413D-99E2-A094EE16013E}" destId="{85435382-2780-4D03-AE96-E48EFF604013}" srcOrd="3" destOrd="0" presId="urn:microsoft.com/office/officeart/2005/8/layout/orgChart1"/>
    <dgm:cxn modelId="{7C68B907-4A98-45F1-A049-5B573540C346}" type="presParOf" srcId="{85435382-2780-4D03-AE96-E48EFF604013}" destId="{374C2B16-BD1F-434D-A2A6-94914BF48F5E}" srcOrd="0" destOrd="0" presId="urn:microsoft.com/office/officeart/2005/8/layout/orgChart1"/>
    <dgm:cxn modelId="{D7B97649-E0D0-4FAA-82ED-539C0377E2EC}" type="presParOf" srcId="{374C2B16-BD1F-434D-A2A6-94914BF48F5E}" destId="{48638201-BEB5-4E22-849A-1B173ECD3E93}" srcOrd="0" destOrd="0" presId="urn:microsoft.com/office/officeart/2005/8/layout/orgChart1"/>
    <dgm:cxn modelId="{A48BB27D-5FDD-4720-9FA7-36DC91D5F9C8}" type="presParOf" srcId="{374C2B16-BD1F-434D-A2A6-94914BF48F5E}" destId="{3EB08AA3-0C50-42AE-8436-D7E2BC451FF3}" srcOrd="1" destOrd="0" presId="urn:microsoft.com/office/officeart/2005/8/layout/orgChart1"/>
    <dgm:cxn modelId="{374F5EA3-67C4-4216-95DE-15697D86C329}" type="presParOf" srcId="{85435382-2780-4D03-AE96-E48EFF604013}" destId="{42AA01A5-3058-4FCA-B5F5-47E33DA2939E}" srcOrd="1" destOrd="0" presId="urn:microsoft.com/office/officeart/2005/8/layout/orgChart1"/>
    <dgm:cxn modelId="{39A5BB5D-DF3B-41E6-8AD0-3A54DBCA2E62}" type="presParOf" srcId="{85435382-2780-4D03-AE96-E48EFF604013}" destId="{4938B8D3-F676-420B-BB6E-3B5FFE323919}" srcOrd="2" destOrd="0" presId="urn:microsoft.com/office/officeart/2005/8/layout/orgChart1"/>
    <dgm:cxn modelId="{F0AEAF5D-1C0A-43BA-B712-17E81BE90723}" type="presParOf" srcId="{F4D23192-484C-413D-99E2-A094EE16013E}" destId="{050F05EE-3685-4AF0-BAAA-61E2305FCA6A}" srcOrd="4" destOrd="0" presId="urn:microsoft.com/office/officeart/2005/8/layout/orgChart1"/>
    <dgm:cxn modelId="{31BC818C-AB27-46E8-9E23-C9B4A72A61EE}" type="presParOf" srcId="{F4D23192-484C-413D-99E2-A094EE16013E}" destId="{82A0CDA2-A552-4507-A228-835B302894E1}" srcOrd="5" destOrd="0" presId="urn:microsoft.com/office/officeart/2005/8/layout/orgChart1"/>
    <dgm:cxn modelId="{C1A84504-B972-493B-A4FE-26162F45AB54}" type="presParOf" srcId="{82A0CDA2-A552-4507-A228-835B302894E1}" destId="{D21E5C56-F085-4D87-A6AD-A44565149ED6}" srcOrd="0" destOrd="0" presId="urn:microsoft.com/office/officeart/2005/8/layout/orgChart1"/>
    <dgm:cxn modelId="{B427123F-E6E1-4165-A63B-8449B80E062C}" type="presParOf" srcId="{D21E5C56-F085-4D87-A6AD-A44565149ED6}" destId="{E4B7F363-5834-4915-ABF7-D0AD2D68AF38}" srcOrd="0" destOrd="0" presId="urn:microsoft.com/office/officeart/2005/8/layout/orgChart1"/>
    <dgm:cxn modelId="{8DB66BA1-6136-46EC-BF8E-AA8EF0CFA6DD}" type="presParOf" srcId="{D21E5C56-F085-4D87-A6AD-A44565149ED6}" destId="{3753FEE2-E2B3-4387-B2F5-964D46A25D1D}" srcOrd="1" destOrd="0" presId="urn:microsoft.com/office/officeart/2005/8/layout/orgChart1"/>
    <dgm:cxn modelId="{05280084-3B37-4BEE-8C19-4E3F8E6887C8}" type="presParOf" srcId="{82A0CDA2-A552-4507-A228-835B302894E1}" destId="{D7415E86-AF07-4E51-81A6-DF27AF04348D}" srcOrd="1" destOrd="0" presId="urn:microsoft.com/office/officeart/2005/8/layout/orgChart1"/>
    <dgm:cxn modelId="{1E8AC692-1FE4-46EB-9C4F-C09AA25765AC}" type="presParOf" srcId="{82A0CDA2-A552-4507-A228-835B302894E1}" destId="{98F9437A-41AF-42D4-BE8B-FD37350C8690}" srcOrd="2" destOrd="0" presId="urn:microsoft.com/office/officeart/2005/8/layout/orgChart1"/>
    <dgm:cxn modelId="{C86E09CF-9199-43A9-8C60-1BEBC0C716AA}" type="presParOf" srcId="{D3505532-940B-4200-BD0D-BF4630F37D14}" destId="{86B74009-ACD4-4BBF-842C-3282A026CBA2}" srcOrd="2" destOrd="0" presId="urn:microsoft.com/office/officeart/2005/8/layout/orgChart1"/>
    <dgm:cxn modelId="{53E28350-A686-4F54-A805-C1EE08C2077F}" type="presParOf" srcId="{55B63CCA-8A4C-424A-9607-6181BD623A10}" destId="{EC055B37-B69A-4394-95C6-D4FA533C2E86}" srcOrd="2" destOrd="0" presId="urn:microsoft.com/office/officeart/2005/8/layout/orgChart1"/>
    <dgm:cxn modelId="{935E672F-B64F-4B2E-A317-22181EB0BBC4}" type="presParOf" srcId="{55B63CCA-8A4C-424A-9607-6181BD623A10}" destId="{E94BA688-6BA1-4F8B-8BC1-FB83F9C36682}" srcOrd="3" destOrd="0" presId="urn:microsoft.com/office/officeart/2005/8/layout/orgChart1"/>
    <dgm:cxn modelId="{FBD45E8B-C016-4BDE-A745-7B566450CFEE}" type="presParOf" srcId="{E94BA688-6BA1-4F8B-8BC1-FB83F9C36682}" destId="{75613ADC-7D6F-455A-919A-7E196DC2A9E0}" srcOrd="0" destOrd="0" presId="urn:microsoft.com/office/officeart/2005/8/layout/orgChart1"/>
    <dgm:cxn modelId="{C687A11E-E9B6-4FC8-99F3-4BC6849B22EE}" type="presParOf" srcId="{75613ADC-7D6F-455A-919A-7E196DC2A9E0}" destId="{6F7C74A4-4397-4047-B599-824A545EEEF8}" srcOrd="0" destOrd="0" presId="urn:microsoft.com/office/officeart/2005/8/layout/orgChart1"/>
    <dgm:cxn modelId="{6E89EE14-354B-483C-A1AF-3A60C73A251D}" type="presParOf" srcId="{75613ADC-7D6F-455A-919A-7E196DC2A9E0}" destId="{34071544-275A-4763-99DF-54DFE683EF7E}" srcOrd="1" destOrd="0" presId="urn:microsoft.com/office/officeart/2005/8/layout/orgChart1"/>
    <dgm:cxn modelId="{C1EAFF57-BB9D-4C5C-8C3E-32271330C77A}" type="presParOf" srcId="{E94BA688-6BA1-4F8B-8BC1-FB83F9C36682}" destId="{4CDD8223-DAAC-4B87-BE7B-B0F5B659699E}" srcOrd="1" destOrd="0" presId="urn:microsoft.com/office/officeart/2005/8/layout/orgChart1"/>
    <dgm:cxn modelId="{A77EC7F9-4C4C-465F-9490-DA0A0E994893}" type="presParOf" srcId="{4CDD8223-DAAC-4B87-BE7B-B0F5B659699E}" destId="{84350A41-8EBE-4B0D-A2BF-86126989A062}" srcOrd="0" destOrd="0" presId="urn:microsoft.com/office/officeart/2005/8/layout/orgChart1"/>
    <dgm:cxn modelId="{51EF3E6F-931A-4079-808B-7AD6C12FC6A2}" type="presParOf" srcId="{4CDD8223-DAAC-4B87-BE7B-B0F5B659699E}" destId="{2321A76A-DDC3-492B-99B2-619C8BD2A3B5}" srcOrd="1" destOrd="0" presId="urn:microsoft.com/office/officeart/2005/8/layout/orgChart1"/>
    <dgm:cxn modelId="{0E347C12-217F-409B-A008-4F983D44F0B5}" type="presParOf" srcId="{2321A76A-DDC3-492B-99B2-619C8BD2A3B5}" destId="{46A0665B-6727-4345-9A6B-552A066D6ECB}" srcOrd="0" destOrd="0" presId="urn:microsoft.com/office/officeart/2005/8/layout/orgChart1"/>
    <dgm:cxn modelId="{4BF0B743-5AC5-4881-BF7D-96C7BD32B0C9}" type="presParOf" srcId="{46A0665B-6727-4345-9A6B-552A066D6ECB}" destId="{58D5DC6C-8462-42C8-A815-CD15133513E4}" srcOrd="0" destOrd="0" presId="urn:microsoft.com/office/officeart/2005/8/layout/orgChart1"/>
    <dgm:cxn modelId="{A9F60FE5-28F8-42D3-8691-C01F08DB6619}" type="presParOf" srcId="{46A0665B-6727-4345-9A6B-552A066D6ECB}" destId="{76355FBA-CF16-47BC-9EA3-64FE4161B26F}" srcOrd="1" destOrd="0" presId="urn:microsoft.com/office/officeart/2005/8/layout/orgChart1"/>
    <dgm:cxn modelId="{9F808442-0209-47CE-BC1B-73D0D7026F88}" type="presParOf" srcId="{2321A76A-DDC3-492B-99B2-619C8BD2A3B5}" destId="{7C3BAFD6-97D1-4A33-BA1B-325C1211CAD3}" srcOrd="1" destOrd="0" presId="urn:microsoft.com/office/officeart/2005/8/layout/orgChart1"/>
    <dgm:cxn modelId="{8A54CDE0-7096-471B-8DA0-A26C46E2CF6E}" type="presParOf" srcId="{2321A76A-DDC3-492B-99B2-619C8BD2A3B5}" destId="{2B55E484-1CE4-4226-B010-95FECA67A6C2}" srcOrd="2" destOrd="0" presId="urn:microsoft.com/office/officeart/2005/8/layout/orgChart1"/>
    <dgm:cxn modelId="{CAED4315-D182-4D82-B8AA-4968413EB1A4}" type="presParOf" srcId="{4CDD8223-DAAC-4B87-BE7B-B0F5B659699E}" destId="{63781DF9-B1ED-4AC5-9E0B-45FF9E1C31E0}" srcOrd="2" destOrd="0" presId="urn:microsoft.com/office/officeart/2005/8/layout/orgChart1"/>
    <dgm:cxn modelId="{659E9F56-ADF5-406F-8E10-3D47FF946F6D}" type="presParOf" srcId="{4CDD8223-DAAC-4B87-BE7B-B0F5B659699E}" destId="{0A5B02F6-DA39-4CD2-8306-7960877C75FA}" srcOrd="3" destOrd="0" presId="urn:microsoft.com/office/officeart/2005/8/layout/orgChart1"/>
    <dgm:cxn modelId="{C762EEE1-7417-4DC9-AFC5-606E21405E0B}" type="presParOf" srcId="{0A5B02F6-DA39-4CD2-8306-7960877C75FA}" destId="{16C3C36D-1C81-42F6-B3E4-2308A48D47D0}" srcOrd="0" destOrd="0" presId="urn:microsoft.com/office/officeart/2005/8/layout/orgChart1"/>
    <dgm:cxn modelId="{A54B36AB-A132-497F-982E-4E86F5FA5BC6}" type="presParOf" srcId="{16C3C36D-1C81-42F6-B3E4-2308A48D47D0}" destId="{608A5A4A-7E50-4787-B634-69513F38258A}" srcOrd="0" destOrd="0" presId="urn:microsoft.com/office/officeart/2005/8/layout/orgChart1"/>
    <dgm:cxn modelId="{C9659DE1-F00D-4D36-8C4A-1F29A8931D53}" type="presParOf" srcId="{16C3C36D-1C81-42F6-B3E4-2308A48D47D0}" destId="{96B4A8F4-DAA6-45DD-A15A-46C3868D5D5A}" srcOrd="1" destOrd="0" presId="urn:microsoft.com/office/officeart/2005/8/layout/orgChart1"/>
    <dgm:cxn modelId="{E411A129-E75F-4389-A5AA-75689065E7AB}" type="presParOf" srcId="{0A5B02F6-DA39-4CD2-8306-7960877C75FA}" destId="{C13D659B-2784-4F48-80C8-B95D44EB2C9C}" srcOrd="1" destOrd="0" presId="urn:microsoft.com/office/officeart/2005/8/layout/orgChart1"/>
    <dgm:cxn modelId="{97B481D5-7975-4E81-B392-32CDE6DD551B}" type="presParOf" srcId="{0A5B02F6-DA39-4CD2-8306-7960877C75FA}" destId="{0E83C77D-669D-4DE8-B3EB-AF18FDF1EF63}" srcOrd="2" destOrd="0" presId="urn:microsoft.com/office/officeart/2005/8/layout/orgChart1"/>
    <dgm:cxn modelId="{3DE96A40-EC19-45C8-A31A-FE455CB87E76}" type="presParOf" srcId="{4CDD8223-DAAC-4B87-BE7B-B0F5B659699E}" destId="{EF79D940-DCE0-465D-915F-BF9612EC19F2}" srcOrd="4" destOrd="0" presId="urn:microsoft.com/office/officeart/2005/8/layout/orgChart1"/>
    <dgm:cxn modelId="{6A767B6F-89CB-4713-AD81-F4BB15D23837}" type="presParOf" srcId="{4CDD8223-DAAC-4B87-BE7B-B0F5B659699E}" destId="{4C67FF6B-E115-48EB-9D6A-4647DAC4E990}" srcOrd="5" destOrd="0" presId="urn:microsoft.com/office/officeart/2005/8/layout/orgChart1"/>
    <dgm:cxn modelId="{946119BB-8806-4016-BB99-007B8A47D3B8}" type="presParOf" srcId="{4C67FF6B-E115-48EB-9D6A-4647DAC4E990}" destId="{C4B2915B-7E06-4867-B3EB-210316FD1ABA}" srcOrd="0" destOrd="0" presId="urn:microsoft.com/office/officeart/2005/8/layout/orgChart1"/>
    <dgm:cxn modelId="{DD61BA09-8DB0-4928-9156-FE9072E613A5}" type="presParOf" srcId="{C4B2915B-7E06-4867-B3EB-210316FD1ABA}" destId="{EC797709-0297-4582-8D57-B2DBC5FD46E9}" srcOrd="0" destOrd="0" presId="urn:microsoft.com/office/officeart/2005/8/layout/orgChart1"/>
    <dgm:cxn modelId="{F3662ACF-250C-434F-8D76-EFF564A7BFE8}" type="presParOf" srcId="{C4B2915B-7E06-4867-B3EB-210316FD1ABA}" destId="{6A835EE1-83AB-4A6F-A667-D7195772D5BD}" srcOrd="1" destOrd="0" presId="urn:microsoft.com/office/officeart/2005/8/layout/orgChart1"/>
    <dgm:cxn modelId="{18725B0E-08CB-4F24-88CA-7FF6EFCD59C5}" type="presParOf" srcId="{4C67FF6B-E115-48EB-9D6A-4647DAC4E990}" destId="{3C82D751-650C-4A2F-8FB2-519DA58CD274}" srcOrd="1" destOrd="0" presId="urn:microsoft.com/office/officeart/2005/8/layout/orgChart1"/>
    <dgm:cxn modelId="{422E73BA-75CF-433C-9AB6-B404178BDCD7}" type="presParOf" srcId="{4C67FF6B-E115-48EB-9D6A-4647DAC4E990}" destId="{65BAA0BC-237E-4E14-A454-0F76E4A30E4A}" srcOrd="2" destOrd="0" presId="urn:microsoft.com/office/officeart/2005/8/layout/orgChart1"/>
    <dgm:cxn modelId="{7E394184-4F23-4FA7-8DF0-53D1155A6DF3}" type="presParOf" srcId="{E94BA688-6BA1-4F8B-8BC1-FB83F9C36682}" destId="{13648893-DA7C-4953-A740-F50767A67D10}" srcOrd="2" destOrd="0" presId="urn:microsoft.com/office/officeart/2005/8/layout/orgChart1"/>
    <dgm:cxn modelId="{0C0157FA-1198-4350-B16C-06D605DEDDB6}" type="presParOf" srcId="{55B63CCA-8A4C-424A-9607-6181BD623A10}" destId="{FDE88198-3D6D-4F6F-95F7-68F23749F216}" srcOrd="4" destOrd="0" presId="urn:microsoft.com/office/officeart/2005/8/layout/orgChart1"/>
    <dgm:cxn modelId="{8637CD9D-1EA4-4DE8-9289-E80ED056DFEA}" type="presParOf" srcId="{55B63CCA-8A4C-424A-9607-6181BD623A10}" destId="{9ED861F0-3336-4C64-9DD8-031015764A5A}" srcOrd="5" destOrd="0" presId="urn:microsoft.com/office/officeart/2005/8/layout/orgChart1"/>
    <dgm:cxn modelId="{80DF2BE8-B190-4756-B539-DA819B259E89}" type="presParOf" srcId="{9ED861F0-3336-4C64-9DD8-031015764A5A}" destId="{917328A2-B3B3-41A9-A356-07D4B6A2899E}" srcOrd="0" destOrd="0" presId="urn:microsoft.com/office/officeart/2005/8/layout/orgChart1"/>
    <dgm:cxn modelId="{A60E1313-8145-4508-BD8D-0C5E9F23B58A}" type="presParOf" srcId="{917328A2-B3B3-41A9-A356-07D4B6A2899E}" destId="{43A6A05D-E8C2-4A37-A5BA-790A185A05B7}" srcOrd="0" destOrd="0" presId="urn:microsoft.com/office/officeart/2005/8/layout/orgChart1"/>
    <dgm:cxn modelId="{50566F4F-A659-4480-AF39-9FFBF9245DC9}" type="presParOf" srcId="{917328A2-B3B3-41A9-A356-07D4B6A2899E}" destId="{4B1EFAB7-9363-450F-A03F-3331452818EE}" srcOrd="1" destOrd="0" presId="urn:microsoft.com/office/officeart/2005/8/layout/orgChart1"/>
    <dgm:cxn modelId="{DB6B185A-59E8-4576-8C9D-BD659B04CCE6}" type="presParOf" srcId="{9ED861F0-3336-4C64-9DD8-031015764A5A}" destId="{15281DDF-1963-4D96-9636-E8B55C33D459}" srcOrd="1" destOrd="0" presId="urn:microsoft.com/office/officeart/2005/8/layout/orgChart1"/>
    <dgm:cxn modelId="{09AC47E7-1BF8-45B8-8294-A41081794690}" type="presParOf" srcId="{15281DDF-1963-4D96-9636-E8B55C33D459}" destId="{EC00992B-40E7-479F-BF1D-83A6652B948A}" srcOrd="0" destOrd="0" presId="urn:microsoft.com/office/officeart/2005/8/layout/orgChart1"/>
    <dgm:cxn modelId="{79F3D5F0-A16A-46EF-A85F-3C5B4B7B4BBD}" type="presParOf" srcId="{15281DDF-1963-4D96-9636-E8B55C33D459}" destId="{0B4469FB-DEE7-41DA-8B98-D8405A582696}" srcOrd="1" destOrd="0" presId="urn:microsoft.com/office/officeart/2005/8/layout/orgChart1"/>
    <dgm:cxn modelId="{C9E8D315-A630-40B6-BE36-93A4FE822E90}" type="presParOf" srcId="{0B4469FB-DEE7-41DA-8B98-D8405A582696}" destId="{503E37B1-FB94-44F1-AE0A-1F4912B677ED}" srcOrd="0" destOrd="0" presId="urn:microsoft.com/office/officeart/2005/8/layout/orgChart1"/>
    <dgm:cxn modelId="{A4EA54B0-F500-4ADC-A530-02A5D9CDB5A3}" type="presParOf" srcId="{503E37B1-FB94-44F1-AE0A-1F4912B677ED}" destId="{F15543E4-3FAF-4B46-9171-6FD5C7548BE5}" srcOrd="0" destOrd="0" presId="urn:microsoft.com/office/officeart/2005/8/layout/orgChart1"/>
    <dgm:cxn modelId="{F2F663FE-7280-4EF2-9AD2-E3F0BB49CF93}" type="presParOf" srcId="{503E37B1-FB94-44F1-AE0A-1F4912B677ED}" destId="{1EA613E0-467D-4C39-91ED-4EF6790C2572}" srcOrd="1" destOrd="0" presId="urn:microsoft.com/office/officeart/2005/8/layout/orgChart1"/>
    <dgm:cxn modelId="{952D8855-C362-439E-81ED-18B63EB79F64}" type="presParOf" srcId="{0B4469FB-DEE7-41DA-8B98-D8405A582696}" destId="{DCFAD7B0-5971-4418-BD35-16326CA4F874}" srcOrd="1" destOrd="0" presId="urn:microsoft.com/office/officeart/2005/8/layout/orgChart1"/>
    <dgm:cxn modelId="{8D90801E-3BED-4A20-BF99-725B3FF73D82}" type="presParOf" srcId="{0B4469FB-DEE7-41DA-8B98-D8405A582696}" destId="{96882D22-2878-4EC5-95F6-F7068AE1B346}" srcOrd="2" destOrd="0" presId="urn:microsoft.com/office/officeart/2005/8/layout/orgChart1"/>
    <dgm:cxn modelId="{162D4B10-F117-43B8-920C-DA64ACBCB972}" type="presParOf" srcId="{15281DDF-1963-4D96-9636-E8B55C33D459}" destId="{B009178D-0B77-4E82-83C7-C2E6B04E9F85}" srcOrd="2" destOrd="0" presId="urn:microsoft.com/office/officeart/2005/8/layout/orgChart1"/>
    <dgm:cxn modelId="{0ED7599D-D8B9-476E-A6C3-61035AF24FF1}" type="presParOf" srcId="{15281DDF-1963-4D96-9636-E8B55C33D459}" destId="{AB169C9E-95EE-4E02-A6D9-500CC0A1A7AF}" srcOrd="3" destOrd="0" presId="urn:microsoft.com/office/officeart/2005/8/layout/orgChart1"/>
    <dgm:cxn modelId="{1AB308E4-A3EE-4634-8080-CDFFAA990BE8}" type="presParOf" srcId="{AB169C9E-95EE-4E02-A6D9-500CC0A1A7AF}" destId="{533CD6B1-68DD-4B7E-B781-E49813CBED45}" srcOrd="0" destOrd="0" presId="urn:microsoft.com/office/officeart/2005/8/layout/orgChart1"/>
    <dgm:cxn modelId="{CC565795-A957-4782-86B5-C57226E9D347}" type="presParOf" srcId="{533CD6B1-68DD-4B7E-B781-E49813CBED45}" destId="{FA8EDB65-FBB2-4090-8B9C-8E6127C8AB90}" srcOrd="0" destOrd="0" presId="urn:microsoft.com/office/officeart/2005/8/layout/orgChart1"/>
    <dgm:cxn modelId="{997ECC2A-8392-4BE0-9FAF-6E84235312CD}" type="presParOf" srcId="{533CD6B1-68DD-4B7E-B781-E49813CBED45}" destId="{565E6555-A0F1-45AB-B6F6-3166C3D62F39}" srcOrd="1" destOrd="0" presId="urn:microsoft.com/office/officeart/2005/8/layout/orgChart1"/>
    <dgm:cxn modelId="{B1D1DB73-1F5D-4E9A-96E6-5CA982F88BF5}" type="presParOf" srcId="{AB169C9E-95EE-4E02-A6D9-500CC0A1A7AF}" destId="{95702E2E-333A-4777-A818-42F8BCDC70C2}" srcOrd="1" destOrd="0" presId="urn:microsoft.com/office/officeart/2005/8/layout/orgChart1"/>
    <dgm:cxn modelId="{44CD1F44-1EB7-4B39-A798-303DF8D9DA32}" type="presParOf" srcId="{AB169C9E-95EE-4E02-A6D9-500CC0A1A7AF}" destId="{ADDE5EA9-1B79-4930-B8D7-13F3EED1B535}" srcOrd="2" destOrd="0" presId="urn:microsoft.com/office/officeart/2005/8/layout/orgChart1"/>
    <dgm:cxn modelId="{6606FED7-E51F-4A08-B0C1-B273B59F869E}" type="presParOf" srcId="{15281DDF-1963-4D96-9636-E8B55C33D459}" destId="{40635255-6BD0-45E3-A944-B2549C347756}" srcOrd="4" destOrd="0" presId="urn:microsoft.com/office/officeart/2005/8/layout/orgChart1"/>
    <dgm:cxn modelId="{CA173FE8-F816-4BE1-8D7F-3D243B8DF7FD}" type="presParOf" srcId="{15281DDF-1963-4D96-9636-E8B55C33D459}" destId="{55E1AC3C-98EB-45C2-AF7B-6C8AE28E356A}" srcOrd="5" destOrd="0" presId="urn:microsoft.com/office/officeart/2005/8/layout/orgChart1"/>
    <dgm:cxn modelId="{6DB66FEA-9DD2-403A-B62B-CAF9B8DBD7CE}" type="presParOf" srcId="{55E1AC3C-98EB-45C2-AF7B-6C8AE28E356A}" destId="{A6293D67-2A1B-41D1-8207-D74707E0B967}" srcOrd="0" destOrd="0" presId="urn:microsoft.com/office/officeart/2005/8/layout/orgChart1"/>
    <dgm:cxn modelId="{92105C4D-E5A7-4C9B-9D0B-6790A46883CA}" type="presParOf" srcId="{A6293D67-2A1B-41D1-8207-D74707E0B967}" destId="{702AF3E7-7120-4F8D-B921-93C3A2392D13}" srcOrd="0" destOrd="0" presId="urn:microsoft.com/office/officeart/2005/8/layout/orgChart1"/>
    <dgm:cxn modelId="{3D47442C-6C79-4C82-A891-28ABF2B7BED0}" type="presParOf" srcId="{A6293D67-2A1B-41D1-8207-D74707E0B967}" destId="{FAB647E3-2FC9-4A38-B6B8-0DF460978DCD}" srcOrd="1" destOrd="0" presId="urn:microsoft.com/office/officeart/2005/8/layout/orgChart1"/>
    <dgm:cxn modelId="{E49767A4-E390-4CA3-89DC-8E234C287244}" type="presParOf" srcId="{55E1AC3C-98EB-45C2-AF7B-6C8AE28E356A}" destId="{166A792B-E9BA-4262-ADEA-32B5E866A37D}" srcOrd="1" destOrd="0" presId="urn:microsoft.com/office/officeart/2005/8/layout/orgChart1"/>
    <dgm:cxn modelId="{5EE2564A-3B5E-42BF-95B9-350F00091FEF}" type="presParOf" srcId="{55E1AC3C-98EB-45C2-AF7B-6C8AE28E356A}" destId="{6201C23C-8FA8-45E6-8DBF-B740F044F5C8}" srcOrd="2" destOrd="0" presId="urn:microsoft.com/office/officeart/2005/8/layout/orgChart1"/>
    <dgm:cxn modelId="{5BD1423A-B722-4B21-A2DA-0C6435190D2E}" type="presParOf" srcId="{9ED861F0-3336-4C64-9DD8-031015764A5A}" destId="{32B31976-3E41-4BEE-B6FD-02B11CF21F54}" srcOrd="2" destOrd="0" presId="urn:microsoft.com/office/officeart/2005/8/layout/orgChart1"/>
    <dgm:cxn modelId="{4102397A-08C1-4EAD-BD3D-F111046906FE}" type="presParOf" srcId="{55B63CCA-8A4C-424A-9607-6181BD623A10}" destId="{00AC7569-4993-4822-876D-28BD494B0ED5}" srcOrd="6" destOrd="0" presId="urn:microsoft.com/office/officeart/2005/8/layout/orgChart1"/>
    <dgm:cxn modelId="{131D41A8-50AA-4872-ACB4-5A21A6A594BC}" type="presParOf" srcId="{55B63CCA-8A4C-424A-9607-6181BD623A10}" destId="{6064D290-C6A5-4006-8335-F6564BD0A5E1}" srcOrd="7" destOrd="0" presId="urn:microsoft.com/office/officeart/2005/8/layout/orgChart1"/>
    <dgm:cxn modelId="{EE248D68-C5C8-48BF-829A-A4F98CDEA930}" type="presParOf" srcId="{6064D290-C6A5-4006-8335-F6564BD0A5E1}" destId="{0F29A995-7711-472E-A411-F612229F470D}" srcOrd="0" destOrd="0" presId="urn:microsoft.com/office/officeart/2005/8/layout/orgChart1"/>
    <dgm:cxn modelId="{0349EAA0-8F3A-4E0D-B866-023720B54592}" type="presParOf" srcId="{0F29A995-7711-472E-A411-F612229F470D}" destId="{47AA180C-DFB3-4158-9594-8CB64C157DD3}" srcOrd="0" destOrd="0" presId="urn:microsoft.com/office/officeart/2005/8/layout/orgChart1"/>
    <dgm:cxn modelId="{6EA6090E-87EB-42B5-B457-C42FBAE62C37}" type="presParOf" srcId="{0F29A995-7711-472E-A411-F612229F470D}" destId="{D295A281-70A7-473F-87C2-7E7106B79093}" srcOrd="1" destOrd="0" presId="urn:microsoft.com/office/officeart/2005/8/layout/orgChart1"/>
    <dgm:cxn modelId="{70A8B0CF-BAF9-4BCA-8F9A-73AEE8EAABEA}" type="presParOf" srcId="{6064D290-C6A5-4006-8335-F6564BD0A5E1}" destId="{4DC531D0-70B0-48A8-A64D-73F5FCFD1EF4}" srcOrd="1" destOrd="0" presId="urn:microsoft.com/office/officeart/2005/8/layout/orgChart1"/>
    <dgm:cxn modelId="{AD09A15F-EAAD-4BFA-B1F8-41355D938E0D}" type="presParOf" srcId="{4DC531D0-70B0-48A8-A64D-73F5FCFD1EF4}" destId="{919B0FD4-CF94-434B-BE70-3AEE7AA6F17D}" srcOrd="0" destOrd="0" presId="urn:microsoft.com/office/officeart/2005/8/layout/orgChart1"/>
    <dgm:cxn modelId="{B3CCE45D-BBCD-47E1-BA05-922F9514C208}" type="presParOf" srcId="{4DC531D0-70B0-48A8-A64D-73F5FCFD1EF4}" destId="{CCBE9476-5123-4AC5-8B8B-413BB075E52A}" srcOrd="1" destOrd="0" presId="urn:microsoft.com/office/officeart/2005/8/layout/orgChart1"/>
    <dgm:cxn modelId="{65A79867-B2E9-4192-B014-7D1A5BB97BFE}" type="presParOf" srcId="{CCBE9476-5123-4AC5-8B8B-413BB075E52A}" destId="{DC0758F7-DB9A-4A44-A7F4-C2149A2B5398}" srcOrd="0" destOrd="0" presId="urn:microsoft.com/office/officeart/2005/8/layout/orgChart1"/>
    <dgm:cxn modelId="{EE76C5D1-6404-47F8-A1BB-E12A59B287DD}" type="presParOf" srcId="{DC0758F7-DB9A-4A44-A7F4-C2149A2B5398}" destId="{0452BCC4-EDC3-4653-8E8A-160B073D82B9}" srcOrd="0" destOrd="0" presId="urn:microsoft.com/office/officeart/2005/8/layout/orgChart1"/>
    <dgm:cxn modelId="{01A6C12A-9141-4EED-B3EB-34BD9486B603}" type="presParOf" srcId="{DC0758F7-DB9A-4A44-A7F4-C2149A2B5398}" destId="{2FE9E1F5-9885-4F76-94DD-1724C26FD3E2}" srcOrd="1" destOrd="0" presId="urn:microsoft.com/office/officeart/2005/8/layout/orgChart1"/>
    <dgm:cxn modelId="{58FD0A67-5F5E-444B-A9EE-047653D2E4F3}" type="presParOf" srcId="{CCBE9476-5123-4AC5-8B8B-413BB075E52A}" destId="{AFEFF59D-81DF-4982-9565-6885DD69CA7B}" srcOrd="1" destOrd="0" presId="urn:microsoft.com/office/officeart/2005/8/layout/orgChart1"/>
    <dgm:cxn modelId="{B3AF4441-11A7-4CAF-885F-0B885903FD45}" type="presParOf" srcId="{CCBE9476-5123-4AC5-8B8B-413BB075E52A}" destId="{10E6984B-1D9F-4275-A7B8-A3723D2DBE6A}" srcOrd="2" destOrd="0" presId="urn:microsoft.com/office/officeart/2005/8/layout/orgChart1"/>
    <dgm:cxn modelId="{12E845FC-7396-45EC-B346-6D0B4A6F0B56}" type="presParOf" srcId="{4DC531D0-70B0-48A8-A64D-73F5FCFD1EF4}" destId="{5889B7FD-223E-40C0-80DC-F0185D6BBFE3}" srcOrd="2" destOrd="0" presId="urn:microsoft.com/office/officeart/2005/8/layout/orgChart1"/>
    <dgm:cxn modelId="{C177076B-CA00-4B6C-B410-83218CF8DE1D}" type="presParOf" srcId="{4DC531D0-70B0-48A8-A64D-73F5FCFD1EF4}" destId="{5EBE7CAC-88C5-4B31-9A3D-A3E947507744}" srcOrd="3" destOrd="0" presId="urn:microsoft.com/office/officeart/2005/8/layout/orgChart1"/>
    <dgm:cxn modelId="{CCA069BC-CE7D-49D5-A9D0-3D410E391DA3}" type="presParOf" srcId="{5EBE7CAC-88C5-4B31-9A3D-A3E947507744}" destId="{B412CCF9-4832-4CEA-BE77-52A702FAFEA1}" srcOrd="0" destOrd="0" presId="urn:microsoft.com/office/officeart/2005/8/layout/orgChart1"/>
    <dgm:cxn modelId="{58F49A7F-F6E3-4223-9CA8-B04C54E55B4C}" type="presParOf" srcId="{B412CCF9-4832-4CEA-BE77-52A702FAFEA1}" destId="{B69D12E0-FE33-44BE-A492-6ACB285B0E2E}" srcOrd="0" destOrd="0" presId="urn:microsoft.com/office/officeart/2005/8/layout/orgChart1"/>
    <dgm:cxn modelId="{A949FAC5-FEE3-40CB-BC3E-105071A10689}" type="presParOf" srcId="{B412CCF9-4832-4CEA-BE77-52A702FAFEA1}" destId="{711BE1C2-87A0-4625-9D0E-7E37ED2C3606}" srcOrd="1" destOrd="0" presId="urn:microsoft.com/office/officeart/2005/8/layout/orgChart1"/>
    <dgm:cxn modelId="{1BE475C4-8D9B-46F5-BAD2-5E8944DDF269}" type="presParOf" srcId="{5EBE7CAC-88C5-4B31-9A3D-A3E947507744}" destId="{DB75F41F-6EF8-4342-B7B5-433218044DD4}" srcOrd="1" destOrd="0" presId="urn:microsoft.com/office/officeart/2005/8/layout/orgChart1"/>
    <dgm:cxn modelId="{34F39D8F-37D6-4B69-94E4-A14A31488BCB}" type="presParOf" srcId="{5EBE7CAC-88C5-4B31-9A3D-A3E947507744}" destId="{5EAAF853-8DCF-4415-9EFA-A09112E3641C}" srcOrd="2" destOrd="0" presId="urn:microsoft.com/office/officeart/2005/8/layout/orgChart1"/>
    <dgm:cxn modelId="{EAF8B5F9-0243-4EAA-95C5-8B52CB339356}" type="presParOf" srcId="{4DC531D0-70B0-48A8-A64D-73F5FCFD1EF4}" destId="{993F7E97-E4F1-47AF-ACC0-D56C453F64D6}" srcOrd="4" destOrd="0" presId="urn:microsoft.com/office/officeart/2005/8/layout/orgChart1"/>
    <dgm:cxn modelId="{4D406CEC-0649-4238-BD9B-258C3940253C}" type="presParOf" srcId="{4DC531D0-70B0-48A8-A64D-73F5FCFD1EF4}" destId="{E27250D9-D51D-45AB-BEBA-D3E7FA03EC39}" srcOrd="5" destOrd="0" presId="urn:microsoft.com/office/officeart/2005/8/layout/orgChart1"/>
    <dgm:cxn modelId="{849378F8-0AEE-4EF8-B92B-B8F9E352D9CA}" type="presParOf" srcId="{E27250D9-D51D-45AB-BEBA-D3E7FA03EC39}" destId="{1151C232-DAA9-45E4-A52E-F6E497762BD5}" srcOrd="0" destOrd="0" presId="urn:microsoft.com/office/officeart/2005/8/layout/orgChart1"/>
    <dgm:cxn modelId="{CDB4D0AA-E421-43FF-BDEF-A5AA5958A009}" type="presParOf" srcId="{1151C232-DAA9-45E4-A52E-F6E497762BD5}" destId="{842FB616-DEDA-4817-8CDD-D3FB2290EA3F}" srcOrd="0" destOrd="0" presId="urn:microsoft.com/office/officeart/2005/8/layout/orgChart1"/>
    <dgm:cxn modelId="{FA9C39E0-B555-4471-8550-46D9ACD026C8}" type="presParOf" srcId="{1151C232-DAA9-45E4-A52E-F6E497762BD5}" destId="{DEE98662-66EF-43C4-B3C5-71213BC848EE}" srcOrd="1" destOrd="0" presId="urn:microsoft.com/office/officeart/2005/8/layout/orgChart1"/>
    <dgm:cxn modelId="{F7EB9C97-A0E1-42A2-BE1A-A891697CC78B}" type="presParOf" srcId="{E27250D9-D51D-45AB-BEBA-D3E7FA03EC39}" destId="{0C0F84B0-FC96-4356-AA15-711C5B5836F0}" srcOrd="1" destOrd="0" presId="urn:microsoft.com/office/officeart/2005/8/layout/orgChart1"/>
    <dgm:cxn modelId="{F0176878-84DB-49A9-848A-BF830CF7C9B4}" type="presParOf" srcId="{E27250D9-D51D-45AB-BEBA-D3E7FA03EC39}" destId="{9941239E-2FCC-43DA-A06A-3161E30518DA}" srcOrd="2" destOrd="0" presId="urn:microsoft.com/office/officeart/2005/8/layout/orgChart1"/>
    <dgm:cxn modelId="{4EAFAA42-E068-4A32-9B2B-78839B6F0671}" type="presParOf" srcId="{4DC531D0-70B0-48A8-A64D-73F5FCFD1EF4}" destId="{EDD950E8-2926-496C-BFB7-975DF85235BD}" srcOrd="6" destOrd="0" presId="urn:microsoft.com/office/officeart/2005/8/layout/orgChart1"/>
    <dgm:cxn modelId="{4BA70420-368A-4AC1-87FD-7D038ADFF2ED}" type="presParOf" srcId="{4DC531D0-70B0-48A8-A64D-73F5FCFD1EF4}" destId="{9C0A05AF-A0CD-4E4F-8FF0-93F879A1F381}" srcOrd="7" destOrd="0" presId="urn:microsoft.com/office/officeart/2005/8/layout/orgChart1"/>
    <dgm:cxn modelId="{9957A8BC-E4B2-4872-8696-98A6359B447A}" type="presParOf" srcId="{9C0A05AF-A0CD-4E4F-8FF0-93F879A1F381}" destId="{CFE9505A-FC72-4BA9-B627-A7F0431F1EA6}" srcOrd="0" destOrd="0" presId="urn:microsoft.com/office/officeart/2005/8/layout/orgChart1"/>
    <dgm:cxn modelId="{D79772D1-5B1D-4E3A-AA43-086C3D85148B}" type="presParOf" srcId="{CFE9505A-FC72-4BA9-B627-A7F0431F1EA6}" destId="{ABE2AD38-260B-4E31-B74A-BF0E34B5B746}" srcOrd="0" destOrd="0" presId="urn:microsoft.com/office/officeart/2005/8/layout/orgChart1"/>
    <dgm:cxn modelId="{D663CA54-6661-4CE2-A730-D5031033B097}" type="presParOf" srcId="{CFE9505A-FC72-4BA9-B627-A7F0431F1EA6}" destId="{D33653B7-E369-4FE3-BACE-E344B2A99F7F}" srcOrd="1" destOrd="0" presId="urn:microsoft.com/office/officeart/2005/8/layout/orgChart1"/>
    <dgm:cxn modelId="{74E5530C-293D-4CE5-BBD0-0EA89516D5F8}" type="presParOf" srcId="{9C0A05AF-A0CD-4E4F-8FF0-93F879A1F381}" destId="{3822ED67-EA0D-4AE7-B39F-E5B849AB1304}" srcOrd="1" destOrd="0" presId="urn:microsoft.com/office/officeart/2005/8/layout/orgChart1"/>
    <dgm:cxn modelId="{927B1F1E-A95C-4FB2-9B0F-A9AEA93F34C6}" type="presParOf" srcId="{9C0A05AF-A0CD-4E4F-8FF0-93F879A1F381}" destId="{1F527169-8676-4E3B-8A19-25D997AC2AC9}" srcOrd="2" destOrd="0" presId="urn:microsoft.com/office/officeart/2005/8/layout/orgChart1"/>
    <dgm:cxn modelId="{785235F1-F9B0-4B21-9343-2CF8FD4E6EA8}" type="presParOf" srcId="{4DC531D0-70B0-48A8-A64D-73F5FCFD1EF4}" destId="{2BFC85AB-27A6-4956-BF4A-056DF3F4FDC4}" srcOrd="8" destOrd="0" presId="urn:microsoft.com/office/officeart/2005/8/layout/orgChart1"/>
    <dgm:cxn modelId="{22C8A650-CD16-4332-BA16-B4FD5688A637}" type="presParOf" srcId="{4DC531D0-70B0-48A8-A64D-73F5FCFD1EF4}" destId="{829AE5B5-D62A-4A02-B7FF-1C2180238B3F}" srcOrd="9" destOrd="0" presId="urn:microsoft.com/office/officeart/2005/8/layout/orgChart1"/>
    <dgm:cxn modelId="{0B719973-D481-4FFF-90E8-A8CD6539BF04}" type="presParOf" srcId="{829AE5B5-D62A-4A02-B7FF-1C2180238B3F}" destId="{36D75AE6-958B-414F-85DA-0CF493F088BE}" srcOrd="0" destOrd="0" presId="urn:microsoft.com/office/officeart/2005/8/layout/orgChart1"/>
    <dgm:cxn modelId="{DE01FDC2-E4F9-4D22-928E-63C79E60FDAB}" type="presParOf" srcId="{36D75AE6-958B-414F-85DA-0CF493F088BE}" destId="{04DBE86F-B734-417C-A190-FFB3F4624B09}" srcOrd="0" destOrd="0" presId="urn:microsoft.com/office/officeart/2005/8/layout/orgChart1"/>
    <dgm:cxn modelId="{5C03746E-71A2-49C2-8AA8-1CEDBA264F55}" type="presParOf" srcId="{36D75AE6-958B-414F-85DA-0CF493F088BE}" destId="{0EF902D5-FB68-4255-814E-BC2BA40F8750}" srcOrd="1" destOrd="0" presId="urn:microsoft.com/office/officeart/2005/8/layout/orgChart1"/>
    <dgm:cxn modelId="{732701A9-89AD-4F6E-97E8-2ABEA218D663}" type="presParOf" srcId="{829AE5B5-D62A-4A02-B7FF-1C2180238B3F}" destId="{7857B2B2-1861-46DC-A48D-5C15ACB2AFA9}" srcOrd="1" destOrd="0" presId="urn:microsoft.com/office/officeart/2005/8/layout/orgChart1"/>
    <dgm:cxn modelId="{104AF6C0-E592-4773-AA16-87D92D876463}" type="presParOf" srcId="{829AE5B5-D62A-4A02-B7FF-1C2180238B3F}" destId="{B32F7FF3-41C0-46EC-880B-00C9A9FFABE0}" srcOrd="2" destOrd="0" presId="urn:microsoft.com/office/officeart/2005/8/layout/orgChart1"/>
    <dgm:cxn modelId="{54C42AD8-AD30-4C4B-BE72-A8A74928B4F0}" type="presParOf" srcId="{6064D290-C6A5-4006-8335-F6564BD0A5E1}" destId="{C2F65A7D-6C40-4CD1-B0F6-4CC86A7019B8}" srcOrd="2" destOrd="0" presId="urn:microsoft.com/office/officeart/2005/8/layout/orgChart1"/>
    <dgm:cxn modelId="{CFD0D2C3-8A2E-4585-A75C-13F406B72B0A}" type="presParOf" srcId="{55B63CCA-8A4C-424A-9607-6181BD623A10}" destId="{9100FE64-04C2-4E73-9B67-819A7C181DA7}" srcOrd="8" destOrd="0" presId="urn:microsoft.com/office/officeart/2005/8/layout/orgChart1"/>
    <dgm:cxn modelId="{0EC7AFB6-4E44-4CF7-B99E-84328558DA74}" type="presParOf" srcId="{55B63CCA-8A4C-424A-9607-6181BD623A10}" destId="{F4D3D0D1-F992-4004-9BBD-F22731A93F35}" srcOrd="9" destOrd="0" presId="urn:microsoft.com/office/officeart/2005/8/layout/orgChart1"/>
    <dgm:cxn modelId="{3396B994-F085-4D33-97C6-15580C2B726A}" type="presParOf" srcId="{F4D3D0D1-F992-4004-9BBD-F22731A93F35}" destId="{E2809E88-26BD-45E9-986B-983CE32C0745}" srcOrd="0" destOrd="0" presId="urn:microsoft.com/office/officeart/2005/8/layout/orgChart1"/>
    <dgm:cxn modelId="{868CEF83-04B5-4C0B-AB2A-79132CF4EEC5}" type="presParOf" srcId="{E2809E88-26BD-45E9-986B-983CE32C0745}" destId="{D8558935-4994-4771-94E3-A0409A32E0D0}" srcOrd="0" destOrd="0" presId="urn:microsoft.com/office/officeart/2005/8/layout/orgChart1"/>
    <dgm:cxn modelId="{4B15EE06-6918-4AA9-9B01-D4B33C7BDA5B}" type="presParOf" srcId="{E2809E88-26BD-45E9-986B-983CE32C0745}" destId="{F1A876E1-E00A-4708-B26F-F4D23221EDB5}" srcOrd="1" destOrd="0" presId="urn:microsoft.com/office/officeart/2005/8/layout/orgChart1"/>
    <dgm:cxn modelId="{BD5CDC28-01BD-4B3A-9D0B-C0C3ECEF2375}" type="presParOf" srcId="{F4D3D0D1-F992-4004-9BBD-F22731A93F35}" destId="{F54B473E-C4AC-48F0-89CC-6DFDEB464E24}" srcOrd="1" destOrd="0" presId="urn:microsoft.com/office/officeart/2005/8/layout/orgChart1"/>
    <dgm:cxn modelId="{43EA417F-7679-407E-96E4-F4AA22199613}" type="presParOf" srcId="{F54B473E-C4AC-48F0-89CC-6DFDEB464E24}" destId="{ADF5C09B-BC57-4682-96A6-D40B80395E10}" srcOrd="0" destOrd="0" presId="urn:microsoft.com/office/officeart/2005/8/layout/orgChart1"/>
    <dgm:cxn modelId="{A16CDFD2-E754-4AB5-A0AD-FE7539A68CDB}" type="presParOf" srcId="{F54B473E-C4AC-48F0-89CC-6DFDEB464E24}" destId="{9A63073A-F63B-4B3A-A0E5-1D15DA27C8CE}" srcOrd="1" destOrd="0" presId="urn:microsoft.com/office/officeart/2005/8/layout/orgChart1"/>
    <dgm:cxn modelId="{E3161C45-A360-44F0-8F98-27B466646B86}" type="presParOf" srcId="{9A63073A-F63B-4B3A-A0E5-1D15DA27C8CE}" destId="{2630E7D2-2002-42CE-95AB-B1C979F30E7D}" srcOrd="0" destOrd="0" presId="urn:microsoft.com/office/officeart/2005/8/layout/orgChart1"/>
    <dgm:cxn modelId="{C52A4557-903B-4FB7-9FDC-46E351C92338}" type="presParOf" srcId="{2630E7D2-2002-42CE-95AB-B1C979F30E7D}" destId="{E2977AE5-EE2E-4F78-8FBE-BC84D4C62580}" srcOrd="0" destOrd="0" presId="urn:microsoft.com/office/officeart/2005/8/layout/orgChart1"/>
    <dgm:cxn modelId="{0F29AFDA-AC49-4526-A616-A3AE413EC42C}" type="presParOf" srcId="{2630E7D2-2002-42CE-95AB-B1C979F30E7D}" destId="{0B2092ED-A00B-4CFC-808A-B7835AA9DD69}" srcOrd="1" destOrd="0" presId="urn:microsoft.com/office/officeart/2005/8/layout/orgChart1"/>
    <dgm:cxn modelId="{ACDC89AD-865A-46EF-92B4-D0B62B7DB606}" type="presParOf" srcId="{9A63073A-F63B-4B3A-A0E5-1D15DA27C8CE}" destId="{66A734AD-9918-436A-8B86-8B5148E071D7}" srcOrd="1" destOrd="0" presId="urn:microsoft.com/office/officeart/2005/8/layout/orgChart1"/>
    <dgm:cxn modelId="{B7D7946E-2F10-493D-A8DB-00CFD943ED9B}" type="presParOf" srcId="{9A63073A-F63B-4B3A-A0E5-1D15DA27C8CE}" destId="{BB7C1967-055B-4B94-AE14-6894CB8B3DA6}" srcOrd="2" destOrd="0" presId="urn:microsoft.com/office/officeart/2005/8/layout/orgChart1"/>
    <dgm:cxn modelId="{013F98D4-11ED-4AA7-A27B-AF938C94FE66}" type="presParOf" srcId="{F54B473E-C4AC-48F0-89CC-6DFDEB464E24}" destId="{8530FC82-CC2A-4781-A0E3-55CFB293CC97}" srcOrd="2" destOrd="0" presId="urn:microsoft.com/office/officeart/2005/8/layout/orgChart1"/>
    <dgm:cxn modelId="{8E4921CC-F287-415E-B014-627EFF7A7624}" type="presParOf" srcId="{F54B473E-C4AC-48F0-89CC-6DFDEB464E24}" destId="{A13CBA6D-84FC-48C6-A249-ABD188E06AB5}" srcOrd="3" destOrd="0" presId="urn:microsoft.com/office/officeart/2005/8/layout/orgChart1"/>
    <dgm:cxn modelId="{8CF5525A-27D8-44A9-801B-6DEF73FC13DC}" type="presParOf" srcId="{A13CBA6D-84FC-48C6-A249-ABD188E06AB5}" destId="{8FE834D2-F2C4-47B0-8126-058B7E8E35CB}" srcOrd="0" destOrd="0" presId="urn:microsoft.com/office/officeart/2005/8/layout/orgChart1"/>
    <dgm:cxn modelId="{4151BA4A-9ADE-4D38-A2FD-4FF714115443}" type="presParOf" srcId="{8FE834D2-F2C4-47B0-8126-058B7E8E35CB}" destId="{74459729-9F1C-458C-9EE7-214E91930F13}" srcOrd="0" destOrd="0" presId="urn:microsoft.com/office/officeart/2005/8/layout/orgChart1"/>
    <dgm:cxn modelId="{26A9A0C1-EAA9-4640-ACD1-1FAB20EEE22A}" type="presParOf" srcId="{8FE834D2-F2C4-47B0-8126-058B7E8E35CB}" destId="{C8ACC670-E6D3-4C9C-93D9-D29269848B87}" srcOrd="1" destOrd="0" presId="urn:microsoft.com/office/officeart/2005/8/layout/orgChart1"/>
    <dgm:cxn modelId="{CFEC08B8-48D8-4A03-9EF1-72410267F8A0}" type="presParOf" srcId="{A13CBA6D-84FC-48C6-A249-ABD188E06AB5}" destId="{E6282DE5-7E67-4756-9EFE-1710F8461D8A}" srcOrd="1" destOrd="0" presId="urn:microsoft.com/office/officeart/2005/8/layout/orgChart1"/>
    <dgm:cxn modelId="{DEFF2329-5C80-4B9D-8077-FB6D372F6351}" type="presParOf" srcId="{A13CBA6D-84FC-48C6-A249-ABD188E06AB5}" destId="{F73D14A6-73EF-462E-AC2D-F0CBFA7CEA16}" srcOrd="2" destOrd="0" presId="urn:microsoft.com/office/officeart/2005/8/layout/orgChart1"/>
    <dgm:cxn modelId="{2940593A-40F8-4859-81D2-1D49187AA276}" type="presParOf" srcId="{F54B473E-C4AC-48F0-89CC-6DFDEB464E24}" destId="{1F415B75-219D-4B93-B808-1DD22404949A}" srcOrd="4" destOrd="0" presId="urn:microsoft.com/office/officeart/2005/8/layout/orgChart1"/>
    <dgm:cxn modelId="{8F7D410A-1AFC-42E6-91D6-52FE3D2E5BDB}" type="presParOf" srcId="{F54B473E-C4AC-48F0-89CC-6DFDEB464E24}" destId="{85A79743-CDF9-4010-9A92-BBE6C2273CF4}" srcOrd="5" destOrd="0" presId="urn:microsoft.com/office/officeart/2005/8/layout/orgChart1"/>
    <dgm:cxn modelId="{0C415DA6-E7D4-4F6F-87EF-A6248EDAD832}" type="presParOf" srcId="{85A79743-CDF9-4010-9A92-BBE6C2273CF4}" destId="{C49B17EC-3B76-4698-B761-DB4C04D5A9BD}" srcOrd="0" destOrd="0" presId="urn:microsoft.com/office/officeart/2005/8/layout/orgChart1"/>
    <dgm:cxn modelId="{CDE3FF19-829F-44A0-8CAA-18C1E761CD51}" type="presParOf" srcId="{C49B17EC-3B76-4698-B761-DB4C04D5A9BD}" destId="{E1893375-C501-41B5-AD65-34E22CB8E43F}" srcOrd="0" destOrd="0" presId="urn:microsoft.com/office/officeart/2005/8/layout/orgChart1"/>
    <dgm:cxn modelId="{D875E095-F74F-4286-A323-671A8527AA11}" type="presParOf" srcId="{C49B17EC-3B76-4698-B761-DB4C04D5A9BD}" destId="{3B4309D6-81AE-406A-9105-4F9F42FE4F16}" srcOrd="1" destOrd="0" presId="urn:microsoft.com/office/officeart/2005/8/layout/orgChart1"/>
    <dgm:cxn modelId="{283A8880-4358-4C07-9656-6214CF71F597}" type="presParOf" srcId="{85A79743-CDF9-4010-9A92-BBE6C2273CF4}" destId="{F231891B-551A-4B09-9AAA-0DBC5EFF76C3}" srcOrd="1" destOrd="0" presId="urn:microsoft.com/office/officeart/2005/8/layout/orgChart1"/>
    <dgm:cxn modelId="{94A03D45-1128-43FB-8560-96A92231D5C4}" type="presParOf" srcId="{85A79743-CDF9-4010-9A92-BBE6C2273CF4}" destId="{7B2EC4AC-97B7-4097-B0DB-0A9E0153ED96}" srcOrd="2" destOrd="0" presId="urn:microsoft.com/office/officeart/2005/8/layout/orgChart1"/>
    <dgm:cxn modelId="{D2316716-BBDA-45EE-B2CF-537CEE0E5E27}" type="presParOf" srcId="{F54B473E-C4AC-48F0-89CC-6DFDEB464E24}" destId="{E151B0F1-3CD8-4548-A98D-6EE193289471}" srcOrd="6" destOrd="0" presId="urn:microsoft.com/office/officeart/2005/8/layout/orgChart1"/>
    <dgm:cxn modelId="{14ACF20B-FC90-4DD7-B65A-E8918465CC26}" type="presParOf" srcId="{F54B473E-C4AC-48F0-89CC-6DFDEB464E24}" destId="{2CE07105-3526-4477-827B-E7543C40F98C}" srcOrd="7" destOrd="0" presId="urn:microsoft.com/office/officeart/2005/8/layout/orgChart1"/>
    <dgm:cxn modelId="{77E4A684-0955-4AB2-8B6D-89A3C29D5CD4}" type="presParOf" srcId="{2CE07105-3526-4477-827B-E7543C40F98C}" destId="{84372788-8DBF-46BA-A961-F6352A5E1570}" srcOrd="0" destOrd="0" presId="urn:microsoft.com/office/officeart/2005/8/layout/orgChart1"/>
    <dgm:cxn modelId="{505EC373-5AC7-403D-9A0F-0E017F80CA01}" type="presParOf" srcId="{84372788-8DBF-46BA-A961-F6352A5E1570}" destId="{99A26A00-8123-443D-83AA-DA40A5567AC6}" srcOrd="0" destOrd="0" presId="urn:microsoft.com/office/officeart/2005/8/layout/orgChart1"/>
    <dgm:cxn modelId="{3D59B87C-CFB2-4CC5-8282-24D55BFD887E}" type="presParOf" srcId="{84372788-8DBF-46BA-A961-F6352A5E1570}" destId="{A5D72544-4114-4E9E-BBAF-591F5A7C4149}" srcOrd="1" destOrd="0" presId="urn:microsoft.com/office/officeart/2005/8/layout/orgChart1"/>
    <dgm:cxn modelId="{E74D6017-B985-4496-A92A-B70B0A57D7C0}" type="presParOf" srcId="{2CE07105-3526-4477-827B-E7543C40F98C}" destId="{E1B4EA3F-5D6E-4193-A66E-71A164341AA0}" srcOrd="1" destOrd="0" presId="urn:microsoft.com/office/officeart/2005/8/layout/orgChart1"/>
    <dgm:cxn modelId="{DE792DF2-C111-4A66-87AF-6A0A5AA829A0}" type="presParOf" srcId="{2CE07105-3526-4477-827B-E7543C40F98C}" destId="{244BD9AA-9B3B-4FDC-B224-C741AAD7AB70}" srcOrd="2" destOrd="0" presId="urn:microsoft.com/office/officeart/2005/8/layout/orgChart1"/>
    <dgm:cxn modelId="{01AFA4DB-8A02-4D50-9078-603E589E08B3}" type="presParOf" srcId="{F4D3D0D1-F992-4004-9BBD-F22731A93F35}" destId="{8995BE42-93D0-4013-97D7-F4C69655D75F}" srcOrd="2" destOrd="0" presId="urn:microsoft.com/office/officeart/2005/8/layout/orgChart1"/>
    <dgm:cxn modelId="{363BC641-D490-4182-8680-0CB9E3FE142B}" type="presParOf" srcId="{55B63CCA-8A4C-424A-9607-6181BD623A10}" destId="{1179F9FC-DE26-4CB5-875A-BDAC790DF564}" srcOrd="10" destOrd="0" presId="urn:microsoft.com/office/officeart/2005/8/layout/orgChart1"/>
    <dgm:cxn modelId="{28233C4C-59D1-46E0-92F8-B2A917876C4E}" type="presParOf" srcId="{55B63CCA-8A4C-424A-9607-6181BD623A10}" destId="{9D9F212A-61C6-4689-B189-A31710367CF4}" srcOrd="11" destOrd="0" presId="urn:microsoft.com/office/officeart/2005/8/layout/orgChart1"/>
    <dgm:cxn modelId="{76A6D149-D7A8-47CC-819D-49226AB07B28}" type="presParOf" srcId="{9D9F212A-61C6-4689-B189-A31710367CF4}" destId="{AEE50089-B43A-4B82-9A45-1C45D13FD90D}" srcOrd="0" destOrd="0" presId="urn:microsoft.com/office/officeart/2005/8/layout/orgChart1"/>
    <dgm:cxn modelId="{ACC92643-988F-4978-BCE4-891D41901D4A}" type="presParOf" srcId="{AEE50089-B43A-4B82-9A45-1C45D13FD90D}" destId="{51105328-66A5-4C1C-888E-65A8B3E12CE2}" srcOrd="0" destOrd="0" presId="urn:microsoft.com/office/officeart/2005/8/layout/orgChart1"/>
    <dgm:cxn modelId="{550002B6-1254-496F-80FB-159AFB81F392}" type="presParOf" srcId="{AEE50089-B43A-4B82-9A45-1C45D13FD90D}" destId="{71EDB191-6E95-41ED-A1A4-57347AD1C337}" srcOrd="1" destOrd="0" presId="urn:microsoft.com/office/officeart/2005/8/layout/orgChart1"/>
    <dgm:cxn modelId="{285E1B0F-EAC8-40AA-9A43-3B4B58DF0248}" type="presParOf" srcId="{9D9F212A-61C6-4689-B189-A31710367CF4}" destId="{E388E8B8-D252-4898-9ACF-780455CAB354}" srcOrd="1" destOrd="0" presId="urn:microsoft.com/office/officeart/2005/8/layout/orgChart1"/>
    <dgm:cxn modelId="{4B0B285C-4884-45B8-A588-E1A401AF8503}" type="presParOf" srcId="{E388E8B8-D252-4898-9ACF-780455CAB354}" destId="{49818D4F-A0A0-4DEA-A31B-036A3F7FD8AF}" srcOrd="0" destOrd="0" presId="urn:microsoft.com/office/officeart/2005/8/layout/orgChart1"/>
    <dgm:cxn modelId="{C1DE8879-B7F7-4E79-B536-CBC72264E85B}" type="presParOf" srcId="{E388E8B8-D252-4898-9ACF-780455CAB354}" destId="{E7987EE5-E673-4F5B-8531-F14069FCBF5E}" srcOrd="1" destOrd="0" presId="urn:microsoft.com/office/officeart/2005/8/layout/orgChart1"/>
    <dgm:cxn modelId="{CC07DB66-D4A6-4341-97E2-D16176F2870D}" type="presParOf" srcId="{E7987EE5-E673-4F5B-8531-F14069FCBF5E}" destId="{0312F626-F1CD-46DA-9310-56B7E926365F}" srcOrd="0" destOrd="0" presId="urn:microsoft.com/office/officeart/2005/8/layout/orgChart1"/>
    <dgm:cxn modelId="{C184AACF-E80D-4355-9659-0C9DD282FDCD}" type="presParOf" srcId="{0312F626-F1CD-46DA-9310-56B7E926365F}" destId="{49F22509-959F-4AB9-9E30-3766C8C6C381}" srcOrd="0" destOrd="0" presId="urn:microsoft.com/office/officeart/2005/8/layout/orgChart1"/>
    <dgm:cxn modelId="{AFCFDBC1-7EF0-45BB-8520-093776516678}" type="presParOf" srcId="{0312F626-F1CD-46DA-9310-56B7E926365F}" destId="{82BF693F-A40F-43CD-B2AF-8DF0F4B734D8}" srcOrd="1" destOrd="0" presId="urn:microsoft.com/office/officeart/2005/8/layout/orgChart1"/>
    <dgm:cxn modelId="{D51802E3-6986-4D88-B2BD-E4E7E3DCA641}" type="presParOf" srcId="{E7987EE5-E673-4F5B-8531-F14069FCBF5E}" destId="{72D2A74A-7147-419B-9B01-3F688DB48EBA}" srcOrd="1" destOrd="0" presId="urn:microsoft.com/office/officeart/2005/8/layout/orgChart1"/>
    <dgm:cxn modelId="{F626998C-5D89-4C35-8E42-F1C24D0EBA7B}" type="presParOf" srcId="{E7987EE5-E673-4F5B-8531-F14069FCBF5E}" destId="{F590CF45-31A6-4E37-BADE-79FD093562C1}" srcOrd="2" destOrd="0" presId="urn:microsoft.com/office/officeart/2005/8/layout/orgChart1"/>
    <dgm:cxn modelId="{2F1C2DE9-3048-4091-ADEB-F611CA12F03F}" type="presParOf" srcId="{E388E8B8-D252-4898-9ACF-780455CAB354}" destId="{8B8C7D4D-1BF1-457D-9D15-3DFD2FF50891}" srcOrd="2" destOrd="0" presId="urn:microsoft.com/office/officeart/2005/8/layout/orgChart1"/>
    <dgm:cxn modelId="{4167EE19-4A87-4ECD-83FF-89399D84E2D6}" type="presParOf" srcId="{E388E8B8-D252-4898-9ACF-780455CAB354}" destId="{53350B60-A319-431A-AC97-FE29BA8F1EA4}" srcOrd="3" destOrd="0" presId="urn:microsoft.com/office/officeart/2005/8/layout/orgChart1"/>
    <dgm:cxn modelId="{6C79455B-88DE-4511-B4A8-D3178E7AEBE6}" type="presParOf" srcId="{53350B60-A319-431A-AC97-FE29BA8F1EA4}" destId="{B6325AFC-C121-43C2-BF12-ECE2B3B72020}" srcOrd="0" destOrd="0" presId="urn:microsoft.com/office/officeart/2005/8/layout/orgChart1"/>
    <dgm:cxn modelId="{2F1A4C7B-08C8-41C3-A875-DD352BE48848}" type="presParOf" srcId="{B6325AFC-C121-43C2-BF12-ECE2B3B72020}" destId="{3E42BB73-BBC0-4B86-99A3-056B1593B99A}" srcOrd="0" destOrd="0" presId="urn:microsoft.com/office/officeart/2005/8/layout/orgChart1"/>
    <dgm:cxn modelId="{066A1BB8-68A0-4633-938A-9A4D4A31DA30}" type="presParOf" srcId="{B6325AFC-C121-43C2-BF12-ECE2B3B72020}" destId="{B4796E15-4A96-4C99-A193-C5A685DA532F}" srcOrd="1" destOrd="0" presId="urn:microsoft.com/office/officeart/2005/8/layout/orgChart1"/>
    <dgm:cxn modelId="{598BA4A0-CE4D-41C1-B79C-FE4D852791F4}" type="presParOf" srcId="{53350B60-A319-431A-AC97-FE29BA8F1EA4}" destId="{5A7AC178-5A50-4EC1-8B96-F71721F50BD9}" srcOrd="1" destOrd="0" presId="urn:microsoft.com/office/officeart/2005/8/layout/orgChart1"/>
    <dgm:cxn modelId="{FDB1675C-3A35-449D-AE85-92AF67492A6D}" type="presParOf" srcId="{53350B60-A319-431A-AC97-FE29BA8F1EA4}" destId="{9322EFE7-EA97-4BB8-A29B-C2F05FD64ECD}" srcOrd="2" destOrd="0" presId="urn:microsoft.com/office/officeart/2005/8/layout/orgChart1"/>
    <dgm:cxn modelId="{9B056262-2396-483D-AFF3-E3F4A98C7D75}" type="presParOf" srcId="{E388E8B8-D252-4898-9ACF-780455CAB354}" destId="{C646EFAA-9C12-4E41-8397-F6F371EF3E3C}" srcOrd="4" destOrd="0" presId="urn:microsoft.com/office/officeart/2005/8/layout/orgChart1"/>
    <dgm:cxn modelId="{968F9DFB-5BEC-4E57-B205-317B515C5E05}" type="presParOf" srcId="{E388E8B8-D252-4898-9ACF-780455CAB354}" destId="{B29EB7CE-B5FB-4562-88AD-AC193D57F8FA}" srcOrd="5" destOrd="0" presId="urn:microsoft.com/office/officeart/2005/8/layout/orgChart1"/>
    <dgm:cxn modelId="{870A3A30-8E22-4A2F-96E5-93D2537601F5}" type="presParOf" srcId="{B29EB7CE-B5FB-4562-88AD-AC193D57F8FA}" destId="{6840FF2D-F29F-4A43-A6A1-08E8EAB32CCF}" srcOrd="0" destOrd="0" presId="urn:microsoft.com/office/officeart/2005/8/layout/orgChart1"/>
    <dgm:cxn modelId="{BF3691B3-3947-445F-B280-2C04BD78E37F}" type="presParOf" srcId="{6840FF2D-F29F-4A43-A6A1-08E8EAB32CCF}" destId="{E70F0EFF-45E2-4163-85F4-5A1E7B556F7D}" srcOrd="0" destOrd="0" presId="urn:microsoft.com/office/officeart/2005/8/layout/orgChart1"/>
    <dgm:cxn modelId="{3B97ED7D-1056-4F3C-9022-9D2D4A59F868}" type="presParOf" srcId="{6840FF2D-F29F-4A43-A6A1-08E8EAB32CCF}" destId="{BEA10931-FCB5-4CD6-A223-8499FE7F7EF0}" srcOrd="1" destOrd="0" presId="urn:microsoft.com/office/officeart/2005/8/layout/orgChart1"/>
    <dgm:cxn modelId="{570F214A-5024-4126-BBA2-A71CF7C9B04F}" type="presParOf" srcId="{B29EB7CE-B5FB-4562-88AD-AC193D57F8FA}" destId="{CE178F95-FAE2-4EB5-A97C-85FA8C4E28C8}" srcOrd="1" destOrd="0" presId="urn:microsoft.com/office/officeart/2005/8/layout/orgChart1"/>
    <dgm:cxn modelId="{BB8327C7-042D-4BCB-A104-B146AE28EB23}" type="presParOf" srcId="{B29EB7CE-B5FB-4562-88AD-AC193D57F8FA}" destId="{0B0B2D64-4F85-42ED-A00A-BA627E0BBBF5}" srcOrd="2" destOrd="0" presId="urn:microsoft.com/office/officeart/2005/8/layout/orgChart1"/>
    <dgm:cxn modelId="{78DF5ED2-B517-4FA2-8567-347924C71630}" type="presParOf" srcId="{E388E8B8-D252-4898-9ACF-780455CAB354}" destId="{2FBC0E20-BE4B-444F-96C9-7BFD5A52E2C0}" srcOrd="6" destOrd="0" presId="urn:microsoft.com/office/officeart/2005/8/layout/orgChart1"/>
    <dgm:cxn modelId="{B323509F-337D-45A0-A115-05C49D795514}" type="presParOf" srcId="{E388E8B8-D252-4898-9ACF-780455CAB354}" destId="{10C4CC71-5764-402C-8B71-4C869BECB0D4}" srcOrd="7" destOrd="0" presId="urn:microsoft.com/office/officeart/2005/8/layout/orgChart1"/>
    <dgm:cxn modelId="{E2B46EDC-24F4-474F-9D56-17229BA97D0A}" type="presParOf" srcId="{10C4CC71-5764-402C-8B71-4C869BECB0D4}" destId="{4D9DB746-D86D-4AF2-AA28-38F0F3185102}" srcOrd="0" destOrd="0" presId="urn:microsoft.com/office/officeart/2005/8/layout/orgChart1"/>
    <dgm:cxn modelId="{B0C8474D-1320-4767-B4B0-572D24155DC0}" type="presParOf" srcId="{4D9DB746-D86D-4AF2-AA28-38F0F3185102}" destId="{34ADF241-E40B-4AA3-B107-31B9F077D794}" srcOrd="0" destOrd="0" presId="urn:microsoft.com/office/officeart/2005/8/layout/orgChart1"/>
    <dgm:cxn modelId="{AF6A9791-5CB7-4A5E-AC90-24F3740F86EA}" type="presParOf" srcId="{4D9DB746-D86D-4AF2-AA28-38F0F3185102}" destId="{D79081DC-80E3-46E5-AC2E-FF143CAA35A9}" srcOrd="1" destOrd="0" presId="urn:microsoft.com/office/officeart/2005/8/layout/orgChart1"/>
    <dgm:cxn modelId="{2725560D-0856-4FBA-BB13-3CB186694915}" type="presParOf" srcId="{10C4CC71-5764-402C-8B71-4C869BECB0D4}" destId="{A5662474-3920-4689-95C3-22C012B2DE5A}" srcOrd="1" destOrd="0" presId="urn:microsoft.com/office/officeart/2005/8/layout/orgChart1"/>
    <dgm:cxn modelId="{639E13DC-C2F6-4448-BA0F-DAB5284CD3F1}" type="presParOf" srcId="{10C4CC71-5764-402C-8B71-4C869BECB0D4}" destId="{552BB7D8-17C3-4A86-8BAF-A0C54F298778}" srcOrd="2" destOrd="0" presId="urn:microsoft.com/office/officeart/2005/8/layout/orgChart1"/>
    <dgm:cxn modelId="{7D0C13B4-F008-4E67-B828-2DB2143E5688}" type="presParOf" srcId="{9D9F212A-61C6-4689-B189-A31710367CF4}" destId="{8F91745A-13EF-442D-A25E-AB62C063ECFA}" srcOrd="2" destOrd="0" presId="urn:microsoft.com/office/officeart/2005/8/layout/orgChart1"/>
    <dgm:cxn modelId="{F52133A1-CCE1-4E80-BE5A-4DFCCBC15C62}" type="presParOf" srcId="{BC094B8E-85EF-4492-9491-1F8C5066DE75}" destId="{234C3E53-969F-4C89-B1A0-B8CE64862EDD}" srcOrd="2" destOrd="0" presId="urn:microsoft.com/office/officeart/2005/8/layout/orgChart1"/>
    <dgm:cxn modelId="{5C77FFA9-822A-42C4-85B6-348E81425626}" type="presParOf" srcId="{97F5A487-AAC4-4902-BC90-63A008A3AAFE}" destId="{741349B6-CB63-4C94-A1D9-824A2C3B8BC8}" srcOrd="2" destOrd="0" presId="urn:microsoft.com/office/officeart/2005/8/layout/orgChart1"/>
    <dgm:cxn modelId="{B8E1E572-A54B-4E1D-96C8-0D17E17B4EC8}" type="presParOf" srcId="{BA5D136F-44F7-4DD3-A638-B8A8D19A8CAF}" destId="{889BEC7D-E8EF-4B1B-AF54-A8BFF85B097B}" srcOrd="1" destOrd="0" presId="urn:microsoft.com/office/officeart/2005/8/layout/orgChart1"/>
    <dgm:cxn modelId="{FE8F5D76-544D-4665-982D-C20FEA86B377}" type="presParOf" srcId="{889BEC7D-E8EF-4B1B-AF54-A8BFF85B097B}" destId="{FA9DF0D7-2334-475B-8222-9FEC9BFC7C1D}" srcOrd="0" destOrd="0" presId="urn:microsoft.com/office/officeart/2005/8/layout/orgChart1"/>
    <dgm:cxn modelId="{89A16BF1-617C-49BE-A566-0FF44640190E}" type="presParOf" srcId="{FA9DF0D7-2334-475B-8222-9FEC9BFC7C1D}" destId="{CD054C46-81B8-4084-A0C6-5CF3F8BD506F}" srcOrd="0" destOrd="0" presId="urn:microsoft.com/office/officeart/2005/8/layout/orgChart1"/>
    <dgm:cxn modelId="{3BE9BFF8-27C7-4BDF-B13D-9E789B661AF5}" type="presParOf" srcId="{FA9DF0D7-2334-475B-8222-9FEC9BFC7C1D}" destId="{736BB713-B023-4056-B2AC-BD2E0989FBE5}" srcOrd="1" destOrd="0" presId="urn:microsoft.com/office/officeart/2005/8/layout/orgChart1"/>
    <dgm:cxn modelId="{797BD1FE-5D4C-4E80-855E-67B3B094058F}" type="presParOf" srcId="{889BEC7D-E8EF-4B1B-AF54-A8BFF85B097B}" destId="{A4B59EA4-9DD2-4146-B1E6-EE782EE89CE8}" srcOrd="1" destOrd="0" presId="urn:microsoft.com/office/officeart/2005/8/layout/orgChart1"/>
    <dgm:cxn modelId="{6DA6AF83-B45E-411A-B761-090F24F92D92}" type="presParOf" srcId="{889BEC7D-E8EF-4B1B-AF54-A8BFF85B097B}" destId="{5285D894-E282-48D4-A217-A557F6E201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0E20-BE4B-444F-96C9-7BFD5A52E2C0}">
      <dsp:nvSpPr>
        <dsp:cNvPr id="0" name=""/>
        <dsp:cNvSpPr/>
      </dsp:nvSpPr>
      <dsp:spPr>
        <a:xfrm>
          <a:off x="6744988" y="1946706"/>
          <a:ext cx="151951" cy="262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690"/>
              </a:lnTo>
              <a:lnTo>
                <a:pt x="151951" y="262369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6EFAA-9C12-4E41-8397-F6F371EF3E3C}">
      <dsp:nvSpPr>
        <dsp:cNvPr id="0" name=""/>
        <dsp:cNvSpPr/>
      </dsp:nvSpPr>
      <dsp:spPr>
        <a:xfrm>
          <a:off x="6744988" y="1946706"/>
          <a:ext cx="151951" cy="1904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455"/>
              </a:lnTo>
              <a:lnTo>
                <a:pt x="151951" y="190445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C7D4D-1BF1-457D-9D15-3DFD2FF50891}">
      <dsp:nvSpPr>
        <dsp:cNvPr id="0" name=""/>
        <dsp:cNvSpPr/>
      </dsp:nvSpPr>
      <dsp:spPr>
        <a:xfrm>
          <a:off x="6744988" y="1946706"/>
          <a:ext cx="151951" cy="118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219"/>
              </a:lnTo>
              <a:lnTo>
                <a:pt x="151951" y="118521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18D4F-A0A0-4DEA-A31B-036A3F7FD8AF}">
      <dsp:nvSpPr>
        <dsp:cNvPr id="0" name=""/>
        <dsp:cNvSpPr/>
      </dsp:nvSpPr>
      <dsp:spPr>
        <a:xfrm>
          <a:off x="6744988" y="1946706"/>
          <a:ext cx="151951" cy="46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83"/>
              </a:lnTo>
              <a:lnTo>
                <a:pt x="151951" y="46598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9F9FC-DE26-4CB5-875A-BDAC790DF564}">
      <dsp:nvSpPr>
        <dsp:cNvPr id="0" name=""/>
        <dsp:cNvSpPr/>
      </dsp:nvSpPr>
      <dsp:spPr>
        <a:xfrm>
          <a:off x="4085841" y="1227470"/>
          <a:ext cx="3064349" cy="21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5"/>
              </a:lnTo>
              <a:lnTo>
                <a:pt x="3064349" y="106365"/>
              </a:lnTo>
              <a:lnTo>
                <a:pt x="3064349" y="21273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1B0F1-3CD8-4548-A98D-6EE193289471}">
      <dsp:nvSpPr>
        <dsp:cNvPr id="0" name=""/>
        <dsp:cNvSpPr/>
      </dsp:nvSpPr>
      <dsp:spPr>
        <a:xfrm>
          <a:off x="5519248" y="1946706"/>
          <a:ext cx="151951" cy="262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690"/>
              </a:lnTo>
              <a:lnTo>
                <a:pt x="151951" y="262369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15B75-219D-4B93-B808-1DD22404949A}">
      <dsp:nvSpPr>
        <dsp:cNvPr id="0" name=""/>
        <dsp:cNvSpPr/>
      </dsp:nvSpPr>
      <dsp:spPr>
        <a:xfrm>
          <a:off x="5519248" y="1946706"/>
          <a:ext cx="151951" cy="1904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455"/>
              </a:lnTo>
              <a:lnTo>
                <a:pt x="151951" y="190445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0FC82-CC2A-4781-A0E3-55CFB293CC97}">
      <dsp:nvSpPr>
        <dsp:cNvPr id="0" name=""/>
        <dsp:cNvSpPr/>
      </dsp:nvSpPr>
      <dsp:spPr>
        <a:xfrm>
          <a:off x="5519248" y="1946706"/>
          <a:ext cx="151951" cy="118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219"/>
              </a:lnTo>
              <a:lnTo>
                <a:pt x="151951" y="118521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5C09B-BC57-4682-96A6-D40B80395E10}">
      <dsp:nvSpPr>
        <dsp:cNvPr id="0" name=""/>
        <dsp:cNvSpPr/>
      </dsp:nvSpPr>
      <dsp:spPr>
        <a:xfrm>
          <a:off x="5519248" y="1946706"/>
          <a:ext cx="151951" cy="46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83"/>
              </a:lnTo>
              <a:lnTo>
                <a:pt x="151951" y="46598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0FE64-04C2-4E73-9B67-819A7C181DA7}">
      <dsp:nvSpPr>
        <dsp:cNvPr id="0" name=""/>
        <dsp:cNvSpPr/>
      </dsp:nvSpPr>
      <dsp:spPr>
        <a:xfrm>
          <a:off x="4085841" y="1227470"/>
          <a:ext cx="1838609" cy="21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5"/>
              </a:lnTo>
              <a:lnTo>
                <a:pt x="1838609" y="106365"/>
              </a:lnTo>
              <a:lnTo>
                <a:pt x="1838609" y="21273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C85AB-27A6-4956-BF4A-056DF3F4FDC4}">
      <dsp:nvSpPr>
        <dsp:cNvPr id="0" name=""/>
        <dsp:cNvSpPr/>
      </dsp:nvSpPr>
      <dsp:spPr>
        <a:xfrm>
          <a:off x="4293508" y="1946706"/>
          <a:ext cx="160470" cy="3280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849"/>
              </a:lnTo>
              <a:lnTo>
                <a:pt x="160470" y="328084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950E8-2926-496C-BFB7-975DF85235BD}">
      <dsp:nvSpPr>
        <dsp:cNvPr id="0" name=""/>
        <dsp:cNvSpPr/>
      </dsp:nvSpPr>
      <dsp:spPr>
        <a:xfrm>
          <a:off x="4293508" y="1946706"/>
          <a:ext cx="151951" cy="262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690"/>
              </a:lnTo>
              <a:lnTo>
                <a:pt x="151951" y="262369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F7E97-E4F1-47AF-ACC0-D56C453F64D6}">
      <dsp:nvSpPr>
        <dsp:cNvPr id="0" name=""/>
        <dsp:cNvSpPr/>
      </dsp:nvSpPr>
      <dsp:spPr>
        <a:xfrm>
          <a:off x="4293508" y="1946706"/>
          <a:ext cx="123971" cy="1883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060"/>
              </a:lnTo>
              <a:lnTo>
                <a:pt x="123971" y="188306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9B7FD-223E-40C0-80DC-F0185D6BBFE3}">
      <dsp:nvSpPr>
        <dsp:cNvPr id="0" name=""/>
        <dsp:cNvSpPr/>
      </dsp:nvSpPr>
      <dsp:spPr>
        <a:xfrm>
          <a:off x="4293508" y="1946706"/>
          <a:ext cx="151951" cy="118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219"/>
              </a:lnTo>
              <a:lnTo>
                <a:pt x="151951" y="118521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B0FD4-CF94-434B-BE70-3AEE7AA6F17D}">
      <dsp:nvSpPr>
        <dsp:cNvPr id="0" name=""/>
        <dsp:cNvSpPr/>
      </dsp:nvSpPr>
      <dsp:spPr>
        <a:xfrm>
          <a:off x="4293508" y="1946706"/>
          <a:ext cx="151951" cy="46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83"/>
              </a:lnTo>
              <a:lnTo>
                <a:pt x="151951" y="46598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C7569-4993-4822-876D-28BD494B0ED5}">
      <dsp:nvSpPr>
        <dsp:cNvPr id="0" name=""/>
        <dsp:cNvSpPr/>
      </dsp:nvSpPr>
      <dsp:spPr>
        <a:xfrm>
          <a:off x="4085841" y="1227470"/>
          <a:ext cx="612869" cy="21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5"/>
              </a:lnTo>
              <a:lnTo>
                <a:pt x="612869" y="106365"/>
              </a:lnTo>
              <a:lnTo>
                <a:pt x="612869" y="21273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35255-6BD0-45E3-A944-B2549C347756}">
      <dsp:nvSpPr>
        <dsp:cNvPr id="0" name=""/>
        <dsp:cNvSpPr/>
      </dsp:nvSpPr>
      <dsp:spPr>
        <a:xfrm>
          <a:off x="3067768" y="1946706"/>
          <a:ext cx="151951" cy="1904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455"/>
              </a:lnTo>
              <a:lnTo>
                <a:pt x="151951" y="190445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9178D-0B77-4E82-83C7-C2E6B04E9F85}">
      <dsp:nvSpPr>
        <dsp:cNvPr id="0" name=""/>
        <dsp:cNvSpPr/>
      </dsp:nvSpPr>
      <dsp:spPr>
        <a:xfrm>
          <a:off x="3067768" y="1946706"/>
          <a:ext cx="151951" cy="118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219"/>
              </a:lnTo>
              <a:lnTo>
                <a:pt x="151951" y="118521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0992B-40E7-479F-BF1D-83A6652B948A}">
      <dsp:nvSpPr>
        <dsp:cNvPr id="0" name=""/>
        <dsp:cNvSpPr/>
      </dsp:nvSpPr>
      <dsp:spPr>
        <a:xfrm>
          <a:off x="3067768" y="1946706"/>
          <a:ext cx="151951" cy="46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83"/>
              </a:lnTo>
              <a:lnTo>
                <a:pt x="151951" y="46598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88198-3D6D-4F6F-95F7-68F23749F216}">
      <dsp:nvSpPr>
        <dsp:cNvPr id="0" name=""/>
        <dsp:cNvSpPr/>
      </dsp:nvSpPr>
      <dsp:spPr>
        <a:xfrm>
          <a:off x="3472972" y="1227470"/>
          <a:ext cx="612869" cy="212731"/>
        </a:xfrm>
        <a:custGeom>
          <a:avLst/>
          <a:gdLst/>
          <a:ahLst/>
          <a:cxnLst/>
          <a:rect l="0" t="0" r="0" b="0"/>
          <a:pathLst>
            <a:path>
              <a:moveTo>
                <a:pt x="612869" y="0"/>
              </a:moveTo>
              <a:lnTo>
                <a:pt x="612869" y="106365"/>
              </a:lnTo>
              <a:lnTo>
                <a:pt x="0" y="106365"/>
              </a:lnTo>
              <a:lnTo>
                <a:pt x="0" y="21273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9D940-DCE0-465D-915F-BF9612EC19F2}">
      <dsp:nvSpPr>
        <dsp:cNvPr id="0" name=""/>
        <dsp:cNvSpPr/>
      </dsp:nvSpPr>
      <dsp:spPr>
        <a:xfrm>
          <a:off x="1842029" y="1946706"/>
          <a:ext cx="151951" cy="1904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455"/>
              </a:lnTo>
              <a:lnTo>
                <a:pt x="151951" y="190445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81DF9-B1ED-4AC5-9E0B-45FF9E1C31E0}">
      <dsp:nvSpPr>
        <dsp:cNvPr id="0" name=""/>
        <dsp:cNvSpPr/>
      </dsp:nvSpPr>
      <dsp:spPr>
        <a:xfrm>
          <a:off x="1842029" y="1946706"/>
          <a:ext cx="151951" cy="118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219"/>
              </a:lnTo>
              <a:lnTo>
                <a:pt x="151951" y="118521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50A41-8EBE-4B0D-A2BF-86126989A062}">
      <dsp:nvSpPr>
        <dsp:cNvPr id="0" name=""/>
        <dsp:cNvSpPr/>
      </dsp:nvSpPr>
      <dsp:spPr>
        <a:xfrm>
          <a:off x="1842029" y="1946706"/>
          <a:ext cx="151951" cy="46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83"/>
              </a:lnTo>
              <a:lnTo>
                <a:pt x="151951" y="46598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55B37-B69A-4394-95C6-D4FA533C2E86}">
      <dsp:nvSpPr>
        <dsp:cNvPr id="0" name=""/>
        <dsp:cNvSpPr/>
      </dsp:nvSpPr>
      <dsp:spPr>
        <a:xfrm>
          <a:off x="2247232" y="1227470"/>
          <a:ext cx="1838609" cy="212731"/>
        </a:xfrm>
        <a:custGeom>
          <a:avLst/>
          <a:gdLst/>
          <a:ahLst/>
          <a:cxnLst/>
          <a:rect l="0" t="0" r="0" b="0"/>
          <a:pathLst>
            <a:path>
              <a:moveTo>
                <a:pt x="1838609" y="0"/>
              </a:moveTo>
              <a:lnTo>
                <a:pt x="1838609" y="106365"/>
              </a:lnTo>
              <a:lnTo>
                <a:pt x="0" y="106365"/>
              </a:lnTo>
              <a:lnTo>
                <a:pt x="0" y="21273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F05EE-3685-4AF0-BAAA-61E2305FCA6A}">
      <dsp:nvSpPr>
        <dsp:cNvPr id="0" name=""/>
        <dsp:cNvSpPr/>
      </dsp:nvSpPr>
      <dsp:spPr>
        <a:xfrm>
          <a:off x="616289" y="1946706"/>
          <a:ext cx="151951" cy="1904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455"/>
              </a:lnTo>
              <a:lnTo>
                <a:pt x="151951" y="190445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E0D69-A9E5-4D06-8E88-3240DF6F5C24}">
      <dsp:nvSpPr>
        <dsp:cNvPr id="0" name=""/>
        <dsp:cNvSpPr/>
      </dsp:nvSpPr>
      <dsp:spPr>
        <a:xfrm>
          <a:off x="616289" y="1946706"/>
          <a:ext cx="151951" cy="1185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219"/>
              </a:lnTo>
              <a:lnTo>
                <a:pt x="151951" y="118521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E9455-2737-4D35-9405-C7BD704C6BD8}">
      <dsp:nvSpPr>
        <dsp:cNvPr id="0" name=""/>
        <dsp:cNvSpPr/>
      </dsp:nvSpPr>
      <dsp:spPr>
        <a:xfrm>
          <a:off x="616289" y="1946706"/>
          <a:ext cx="151951" cy="46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83"/>
              </a:lnTo>
              <a:lnTo>
                <a:pt x="151951" y="46598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3EFE4-6C5C-49CC-9873-551ACFEEADB9}">
      <dsp:nvSpPr>
        <dsp:cNvPr id="0" name=""/>
        <dsp:cNvSpPr/>
      </dsp:nvSpPr>
      <dsp:spPr>
        <a:xfrm>
          <a:off x="1021492" y="1227470"/>
          <a:ext cx="3064349" cy="212731"/>
        </a:xfrm>
        <a:custGeom>
          <a:avLst/>
          <a:gdLst/>
          <a:ahLst/>
          <a:cxnLst/>
          <a:rect l="0" t="0" r="0" b="0"/>
          <a:pathLst>
            <a:path>
              <a:moveTo>
                <a:pt x="3064349" y="0"/>
              </a:moveTo>
              <a:lnTo>
                <a:pt x="3064349" y="106365"/>
              </a:lnTo>
              <a:lnTo>
                <a:pt x="0" y="106365"/>
              </a:lnTo>
              <a:lnTo>
                <a:pt x="0" y="21273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F1872-DA9D-4CE3-ACEC-C906F21A1E66}">
      <dsp:nvSpPr>
        <dsp:cNvPr id="0" name=""/>
        <dsp:cNvSpPr/>
      </dsp:nvSpPr>
      <dsp:spPr>
        <a:xfrm>
          <a:off x="4040121" y="508235"/>
          <a:ext cx="91440" cy="212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7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A8494-B63F-4CDC-A07B-48525E2896A0}">
      <dsp:nvSpPr>
        <dsp:cNvPr id="0" name=""/>
        <dsp:cNvSpPr/>
      </dsp:nvSpPr>
      <dsp:spPr>
        <a:xfrm>
          <a:off x="3579337" y="1730"/>
          <a:ext cx="1013008" cy="506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總經理</a:t>
          </a:r>
        </a:p>
      </dsp:txBody>
      <dsp:txXfrm>
        <a:off x="3579337" y="1730"/>
        <a:ext cx="1013008" cy="506504"/>
      </dsp:txXfrm>
    </dsp:sp>
    <dsp:sp modelId="{F01C1466-2C6E-4FD5-8892-897CE72800F0}">
      <dsp:nvSpPr>
        <dsp:cNvPr id="0" name=""/>
        <dsp:cNvSpPr/>
      </dsp:nvSpPr>
      <dsp:spPr>
        <a:xfrm>
          <a:off x="3579337" y="720966"/>
          <a:ext cx="1013008" cy="5065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副總經理</a:t>
          </a:r>
        </a:p>
      </dsp:txBody>
      <dsp:txXfrm>
        <a:off x="3579337" y="720966"/>
        <a:ext cx="1013008" cy="506504"/>
      </dsp:txXfrm>
    </dsp:sp>
    <dsp:sp modelId="{26DB17E5-B023-44E3-93DB-EEEB93F48E83}">
      <dsp:nvSpPr>
        <dsp:cNvPr id="0" name=""/>
        <dsp:cNvSpPr/>
      </dsp:nvSpPr>
      <dsp:spPr>
        <a:xfrm>
          <a:off x="514988" y="1440202"/>
          <a:ext cx="1013008" cy="5065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台北</a:t>
          </a:r>
        </a:p>
      </dsp:txBody>
      <dsp:txXfrm>
        <a:off x="514988" y="1440202"/>
        <a:ext cx="1013008" cy="506504"/>
      </dsp:txXfrm>
    </dsp:sp>
    <dsp:sp modelId="{60CACB56-87D4-4B5E-BAE4-2B50C71BC93F}">
      <dsp:nvSpPr>
        <dsp:cNvPr id="0" name=""/>
        <dsp:cNvSpPr/>
      </dsp:nvSpPr>
      <dsp:spPr>
        <a:xfrm>
          <a:off x="768240" y="2159438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業務、業助</a:t>
          </a:r>
        </a:p>
      </dsp:txBody>
      <dsp:txXfrm>
        <a:off x="768240" y="2159438"/>
        <a:ext cx="1013008" cy="506504"/>
      </dsp:txXfrm>
    </dsp:sp>
    <dsp:sp modelId="{48638201-BEB5-4E22-849A-1B173ECD3E93}">
      <dsp:nvSpPr>
        <dsp:cNvPr id="0" name=""/>
        <dsp:cNvSpPr/>
      </dsp:nvSpPr>
      <dsp:spPr>
        <a:xfrm>
          <a:off x="768240" y="2878673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資材</a:t>
          </a:r>
        </a:p>
      </dsp:txBody>
      <dsp:txXfrm>
        <a:off x="768240" y="2878673"/>
        <a:ext cx="1013008" cy="506504"/>
      </dsp:txXfrm>
    </dsp:sp>
    <dsp:sp modelId="{E4B7F363-5834-4915-ABF7-D0AD2D68AF38}">
      <dsp:nvSpPr>
        <dsp:cNvPr id="0" name=""/>
        <dsp:cNvSpPr/>
      </dsp:nvSpPr>
      <dsp:spPr>
        <a:xfrm>
          <a:off x="768240" y="3597909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b="1" kern="1200" dirty="0">
              <a:solidFill>
                <a:srgbClr val="FFFF00"/>
              </a:solidFill>
            </a:rPr>
            <a:t>FAE</a:t>
          </a:r>
          <a:endParaRPr lang="zh-TW" altLang="en-US" sz="1500" b="1" kern="1200" dirty="0">
            <a:solidFill>
              <a:srgbClr val="FFFF00"/>
            </a:solidFill>
          </a:endParaRPr>
        </a:p>
      </dsp:txBody>
      <dsp:txXfrm>
        <a:off x="768240" y="3597909"/>
        <a:ext cx="1013008" cy="506504"/>
      </dsp:txXfrm>
    </dsp:sp>
    <dsp:sp modelId="{6F7C74A4-4397-4047-B599-824A545EEEF8}">
      <dsp:nvSpPr>
        <dsp:cNvPr id="0" name=""/>
        <dsp:cNvSpPr/>
      </dsp:nvSpPr>
      <dsp:spPr>
        <a:xfrm>
          <a:off x="1740728" y="1440202"/>
          <a:ext cx="1013008" cy="5065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桃園</a:t>
          </a:r>
        </a:p>
      </dsp:txBody>
      <dsp:txXfrm>
        <a:off x="1740728" y="1440202"/>
        <a:ext cx="1013008" cy="506504"/>
      </dsp:txXfrm>
    </dsp:sp>
    <dsp:sp modelId="{58D5DC6C-8462-42C8-A815-CD15133513E4}">
      <dsp:nvSpPr>
        <dsp:cNvPr id="0" name=""/>
        <dsp:cNvSpPr/>
      </dsp:nvSpPr>
      <dsp:spPr>
        <a:xfrm>
          <a:off x="1993980" y="2159438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業務</a:t>
          </a:r>
        </a:p>
      </dsp:txBody>
      <dsp:txXfrm>
        <a:off x="1993980" y="2159438"/>
        <a:ext cx="1013008" cy="506504"/>
      </dsp:txXfrm>
    </dsp:sp>
    <dsp:sp modelId="{608A5A4A-7E50-4787-B634-69513F38258A}">
      <dsp:nvSpPr>
        <dsp:cNvPr id="0" name=""/>
        <dsp:cNvSpPr/>
      </dsp:nvSpPr>
      <dsp:spPr>
        <a:xfrm>
          <a:off x="1993980" y="2878673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資材</a:t>
          </a:r>
        </a:p>
      </dsp:txBody>
      <dsp:txXfrm>
        <a:off x="1993980" y="2878673"/>
        <a:ext cx="1013008" cy="506504"/>
      </dsp:txXfrm>
    </dsp:sp>
    <dsp:sp modelId="{EC797709-0297-4582-8D57-B2DBC5FD46E9}">
      <dsp:nvSpPr>
        <dsp:cNvPr id="0" name=""/>
        <dsp:cNvSpPr/>
      </dsp:nvSpPr>
      <dsp:spPr>
        <a:xfrm>
          <a:off x="1993980" y="3597909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kern="1200" dirty="0"/>
            <a:t>PM</a:t>
          </a:r>
          <a:endParaRPr lang="zh-TW" altLang="en-US" sz="1500" kern="1200" dirty="0"/>
        </a:p>
      </dsp:txBody>
      <dsp:txXfrm>
        <a:off x="1993980" y="3597909"/>
        <a:ext cx="1013008" cy="506504"/>
      </dsp:txXfrm>
    </dsp:sp>
    <dsp:sp modelId="{43A6A05D-E8C2-4A37-A5BA-790A185A05B7}">
      <dsp:nvSpPr>
        <dsp:cNvPr id="0" name=""/>
        <dsp:cNvSpPr/>
      </dsp:nvSpPr>
      <dsp:spPr>
        <a:xfrm>
          <a:off x="2966468" y="1440202"/>
          <a:ext cx="1013008" cy="5065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新屋倉庫</a:t>
          </a:r>
        </a:p>
      </dsp:txBody>
      <dsp:txXfrm>
        <a:off x="2966468" y="1440202"/>
        <a:ext cx="1013008" cy="506504"/>
      </dsp:txXfrm>
    </dsp:sp>
    <dsp:sp modelId="{F15543E4-3FAF-4B46-9171-6FD5C7548BE5}">
      <dsp:nvSpPr>
        <dsp:cNvPr id="0" name=""/>
        <dsp:cNvSpPr/>
      </dsp:nvSpPr>
      <dsp:spPr>
        <a:xfrm>
          <a:off x="3219720" y="2159438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業務</a:t>
          </a:r>
        </a:p>
      </dsp:txBody>
      <dsp:txXfrm>
        <a:off x="3219720" y="2159438"/>
        <a:ext cx="1013008" cy="506504"/>
      </dsp:txXfrm>
    </dsp:sp>
    <dsp:sp modelId="{FA8EDB65-FBB2-4090-8B9C-8E6127C8AB90}">
      <dsp:nvSpPr>
        <dsp:cNvPr id="0" name=""/>
        <dsp:cNvSpPr/>
      </dsp:nvSpPr>
      <dsp:spPr>
        <a:xfrm>
          <a:off x="3219720" y="2878673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業助</a:t>
          </a:r>
        </a:p>
      </dsp:txBody>
      <dsp:txXfrm>
        <a:off x="3219720" y="2878673"/>
        <a:ext cx="1013008" cy="506504"/>
      </dsp:txXfrm>
    </dsp:sp>
    <dsp:sp modelId="{702AF3E7-7120-4F8D-B921-93C3A2392D13}">
      <dsp:nvSpPr>
        <dsp:cNvPr id="0" name=""/>
        <dsp:cNvSpPr/>
      </dsp:nvSpPr>
      <dsp:spPr>
        <a:xfrm>
          <a:off x="3219720" y="3597909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倉管</a:t>
          </a:r>
        </a:p>
      </dsp:txBody>
      <dsp:txXfrm>
        <a:off x="3219720" y="3597909"/>
        <a:ext cx="1013008" cy="506504"/>
      </dsp:txXfrm>
    </dsp:sp>
    <dsp:sp modelId="{47AA180C-DFB3-4158-9594-8CB64C157DD3}">
      <dsp:nvSpPr>
        <dsp:cNvPr id="0" name=""/>
        <dsp:cNvSpPr/>
      </dsp:nvSpPr>
      <dsp:spPr>
        <a:xfrm>
          <a:off x="4192207" y="1440202"/>
          <a:ext cx="1013008" cy="50650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中壢總公司</a:t>
          </a:r>
        </a:p>
      </dsp:txBody>
      <dsp:txXfrm>
        <a:off x="4192207" y="1440202"/>
        <a:ext cx="1013008" cy="506504"/>
      </dsp:txXfrm>
    </dsp:sp>
    <dsp:sp modelId="{0452BCC4-EDC3-4653-8E8A-160B073D82B9}">
      <dsp:nvSpPr>
        <dsp:cNvPr id="0" name=""/>
        <dsp:cNvSpPr/>
      </dsp:nvSpPr>
      <dsp:spPr>
        <a:xfrm>
          <a:off x="4445459" y="2159438"/>
          <a:ext cx="1013008" cy="506504"/>
        </a:xfrm>
        <a:prstGeom prst="rect">
          <a:avLst/>
        </a:prstGeom>
        <a:solidFill>
          <a:srgbClr val="004E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業務、業助</a:t>
          </a:r>
        </a:p>
      </dsp:txBody>
      <dsp:txXfrm>
        <a:off x="4445459" y="2159438"/>
        <a:ext cx="1013008" cy="506504"/>
      </dsp:txXfrm>
    </dsp:sp>
    <dsp:sp modelId="{B69D12E0-FE33-44BE-A492-6ACB285B0E2E}">
      <dsp:nvSpPr>
        <dsp:cNvPr id="0" name=""/>
        <dsp:cNvSpPr/>
      </dsp:nvSpPr>
      <dsp:spPr>
        <a:xfrm>
          <a:off x="4445459" y="2878673"/>
          <a:ext cx="1013008" cy="506504"/>
        </a:xfrm>
        <a:prstGeom prst="rect">
          <a:avLst/>
        </a:prstGeom>
        <a:solidFill>
          <a:srgbClr val="004E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資材</a:t>
          </a:r>
        </a:p>
      </dsp:txBody>
      <dsp:txXfrm>
        <a:off x="4445459" y="2878673"/>
        <a:ext cx="1013008" cy="506504"/>
      </dsp:txXfrm>
    </dsp:sp>
    <dsp:sp modelId="{842FB616-DEDA-4817-8CDD-D3FB2290EA3F}">
      <dsp:nvSpPr>
        <dsp:cNvPr id="0" name=""/>
        <dsp:cNvSpPr/>
      </dsp:nvSpPr>
      <dsp:spPr>
        <a:xfrm>
          <a:off x="4417480" y="3576514"/>
          <a:ext cx="1013008" cy="506504"/>
        </a:xfrm>
        <a:prstGeom prst="rect">
          <a:avLst/>
        </a:prstGeom>
        <a:solidFill>
          <a:srgbClr val="004E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solidFill>
                <a:prstClr val="white"/>
              </a:solidFill>
              <a:latin typeface="Trebuchet MS"/>
              <a:ea typeface="微軟正黑體"/>
              <a:cs typeface="+mn-cs"/>
            </a:rPr>
            <a:t>FAE</a:t>
          </a:r>
          <a:r>
            <a:rPr lang="zh-TW" altLang="en-US" sz="1600" kern="1200" dirty="0">
              <a:solidFill>
                <a:prstClr val="white"/>
              </a:solidFill>
              <a:latin typeface="Trebuchet MS"/>
              <a:ea typeface="微軟正黑體"/>
              <a:cs typeface="+mn-cs"/>
            </a:rPr>
            <a:t>、</a:t>
          </a:r>
          <a:r>
            <a:rPr lang="en-US" altLang="zh-TW" sz="1600" kern="1200" dirty="0">
              <a:solidFill>
                <a:prstClr val="white"/>
              </a:solidFill>
              <a:latin typeface="Trebuchet MS"/>
              <a:ea typeface="微軟正黑體"/>
              <a:cs typeface="+mn-cs"/>
            </a:rPr>
            <a:t>RD</a:t>
          </a:r>
          <a:r>
            <a:rPr lang="zh-TW" altLang="en-US" sz="1600" kern="1200" dirty="0">
              <a:solidFill>
                <a:prstClr val="white"/>
              </a:solidFill>
              <a:latin typeface="Trebuchet MS"/>
              <a:ea typeface="微軟正黑體"/>
              <a:cs typeface="+mn-cs"/>
            </a:rPr>
            <a:t>、</a:t>
          </a:r>
          <a:r>
            <a:rPr lang="en-US" altLang="zh-TW" sz="1600" kern="1200">
              <a:solidFill>
                <a:prstClr val="white"/>
              </a:solidFill>
              <a:latin typeface="Trebuchet MS"/>
              <a:ea typeface="微軟正黑體"/>
              <a:cs typeface="+mn-cs"/>
            </a:rPr>
            <a:t>PM</a:t>
          </a:r>
          <a:endParaRPr lang="zh-TW" altLang="en-US" sz="1600" kern="1200" dirty="0">
            <a:solidFill>
              <a:prstClr val="white"/>
            </a:solidFill>
            <a:latin typeface="Trebuchet MS"/>
            <a:ea typeface="微軟正黑體"/>
            <a:cs typeface="+mn-cs"/>
          </a:endParaRPr>
        </a:p>
      </dsp:txBody>
      <dsp:txXfrm>
        <a:off x="4417480" y="3576514"/>
        <a:ext cx="1013008" cy="506504"/>
      </dsp:txXfrm>
    </dsp:sp>
    <dsp:sp modelId="{ABE2AD38-260B-4E31-B74A-BF0E34B5B746}">
      <dsp:nvSpPr>
        <dsp:cNvPr id="0" name=""/>
        <dsp:cNvSpPr/>
      </dsp:nvSpPr>
      <dsp:spPr>
        <a:xfrm>
          <a:off x="4445459" y="4317145"/>
          <a:ext cx="1013008" cy="506504"/>
        </a:xfrm>
        <a:prstGeom prst="rect">
          <a:avLst/>
        </a:prstGeom>
        <a:solidFill>
          <a:srgbClr val="004E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品管</a:t>
          </a:r>
        </a:p>
      </dsp:txBody>
      <dsp:txXfrm>
        <a:off x="4445459" y="4317145"/>
        <a:ext cx="1013008" cy="506504"/>
      </dsp:txXfrm>
    </dsp:sp>
    <dsp:sp modelId="{04DBE86F-B734-417C-A190-FFB3F4624B09}">
      <dsp:nvSpPr>
        <dsp:cNvPr id="0" name=""/>
        <dsp:cNvSpPr/>
      </dsp:nvSpPr>
      <dsp:spPr>
        <a:xfrm>
          <a:off x="4453979" y="4974303"/>
          <a:ext cx="1013008" cy="506504"/>
        </a:xfrm>
        <a:prstGeom prst="rect">
          <a:avLst/>
        </a:prstGeom>
        <a:solidFill>
          <a:srgbClr val="004E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財會</a:t>
          </a:r>
        </a:p>
      </dsp:txBody>
      <dsp:txXfrm>
        <a:off x="4453979" y="4974303"/>
        <a:ext cx="1013008" cy="506504"/>
      </dsp:txXfrm>
    </dsp:sp>
    <dsp:sp modelId="{D8558935-4994-4771-94E3-A0409A32E0D0}">
      <dsp:nvSpPr>
        <dsp:cNvPr id="0" name=""/>
        <dsp:cNvSpPr/>
      </dsp:nvSpPr>
      <dsp:spPr>
        <a:xfrm>
          <a:off x="5417947" y="1440202"/>
          <a:ext cx="1013008" cy="5065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台南</a:t>
          </a:r>
        </a:p>
      </dsp:txBody>
      <dsp:txXfrm>
        <a:off x="5417947" y="1440202"/>
        <a:ext cx="1013008" cy="506504"/>
      </dsp:txXfrm>
    </dsp:sp>
    <dsp:sp modelId="{E2977AE5-EE2E-4F78-8FBE-BC84D4C62580}">
      <dsp:nvSpPr>
        <dsp:cNvPr id="0" name=""/>
        <dsp:cNvSpPr/>
      </dsp:nvSpPr>
      <dsp:spPr>
        <a:xfrm>
          <a:off x="5671199" y="2159438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業務、業助</a:t>
          </a:r>
        </a:p>
      </dsp:txBody>
      <dsp:txXfrm>
        <a:off x="5671199" y="2159438"/>
        <a:ext cx="1013008" cy="506504"/>
      </dsp:txXfrm>
    </dsp:sp>
    <dsp:sp modelId="{74459729-9F1C-458C-9EE7-214E91930F13}">
      <dsp:nvSpPr>
        <dsp:cNvPr id="0" name=""/>
        <dsp:cNvSpPr/>
      </dsp:nvSpPr>
      <dsp:spPr>
        <a:xfrm>
          <a:off x="5671199" y="2878673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資材</a:t>
          </a:r>
        </a:p>
      </dsp:txBody>
      <dsp:txXfrm>
        <a:off x="5671199" y="2878673"/>
        <a:ext cx="1013008" cy="506504"/>
      </dsp:txXfrm>
    </dsp:sp>
    <dsp:sp modelId="{E1893375-C501-41B5-AD65-34E22CB8E43F}">
      <dsp:nvSpPr>
        <dsp:cNvPr id="0" name=""/>
        <dsp:cNvSpPr/>
      </dsp:nvSpPr>
      <dsp:spPr>
        <a:xfrm>
          <a:off x="5671199" y="3597909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kern="1200" dirty="0"/>
            <a:t>PM</a:t>
          </a:r>
          <a:endParaRPr lang="zh-TW" altLang="en-US" sz="1500" kern="1200" dirty="0"/>
        </a:p>
      </dsp:txBody>
      <dsp:txXfrm>
        <a:off x="5671199" y="3597909"/>
        <a:ext cx="1013008" cy="506504"/>
      </dsp:txXfrm>
    </dsp:sp>
    <dsp:sp modelId="{99A26A00-8123-443D-83AA-DA40A5567AC6}">
      <dsp:nvSpPr>
        <dsp:cNvPr id="0" name=""/>
        <dsp:cNvSpPr/>
      </dsp:nvSpPr>
      <dsp:spPr>
        <a:xfrm>
          <a:off x="5671199" y="4317145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b="1" kern="1200" dirty="0">
              <a:solidFill>
                <a:srgbClr val="FFFF00"/>
              </a:solidFill>
            </a:rPr>
            <a:t>RD</a:t>
          </a:r>
          <a:endParaRPr lang="zh-TW" altLang="en-US" sz="1500" b="1" kern="1200" dirty="0">
            <a:solidFill>
              <a:srgbClr val="FFFF00"/>
            </a:solidFill>
          </a:endParaRPr>
        </a:p>
      </dsp:txBody>
      <dsp:txXfrm>
        <a:off x="5671199" y="4317145"/>
        <a:ext cx="1013008" cy="506504"/>
      </dsp:txXfrm>
    </dsp:sp>
    <dsp:sp modelId="{51105328-66A5-4C1C-888E-65A8B3E12CE2}">
      <dsp:nvSpPr>
        <dsp:cNvPr id="0" name=""/>
        <dsp:cNvSpPr/>
      </dsp:nvSpPr>
      <dsp:spPr>
        <a:xfrm>
          <a:off x="6643687" y="1440202"/>
          <a:ext cx="1013008" cy="5065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高雄</a:t>
          </a:r>
        </a:p>
      </dsp:txBody>
      <dsp:txXfrm>
        <a:off x="6643687" y="1440202"/>
        <a:ext cx="1013008" cy="506504"/>
      </dsp:txXfrm>
    </dsp:sp>
    <dsp:sp modelId="{49F22509-959F-4AB9-9E30-3766C8C6C381}">
      <dsp:nvSpPr>
        <dsp:cNvPr id="0" name=""/>
        <dsp:cNvSpPr/>
      </dsp:nvSpPr>
      <dsp:spPr>
        <a:xfrm>
          <a:off x="6896939" y="2159438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/>
            <a:t>業務、業助</a:t>
          </a:r>
          <a:endParaRPr lang="zh-TW" altLang="en-US" sz="1500" kern="1200" dirty="0"/>
        </a:p>
      </dsp:txBody>
      <dsp:txXfrm>
        <a:off x="6896939" y="2159438"/>
        <a:ext cx="1013008" cy="506504"/>
      </dsp:txXfrm>
    </dsp:sp>
    <dsp:sp modelId="{3E42BB73-BBC0-4B86-99A3-056B1593B99A}">
      <dsp:nvSpPr>
        <dsp:cNvPr id="0" name=""/>
        <dsp:cNvSpPr/>
      </dsp:nvSpPr>
      <dsp:spPr>
        <a:xfrm>
          <a:off x="6896939" y="2878673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資材</a:t>
          </a:r>
        </a:p>
      </dsp:txBody>
      <dsp:txXfrm>
        <a:off x="6896939" y="2878673"/>
        <a:ext cx="1013008" cy="506504"/>
      </dsp:txXfrm>
    </dsp:sp>
    <dsp:sp modelId="{E70F0EFF-45E2-4163-85F4-5A1E7B556F7D}">
      <dsp:nvSpPr>
        <dsp:cNvPr id="0" name=""/>
        <dsp:cNvSpPr/>
      </dsp:nvSpPr>
      <dsp:spPr>
        <a:xfrm>
          <a:off x="6896939" y="3597909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kern="1200" dirty="0"/>
            <a:t>PM</a:t>
          </a:r>
          <a:endParaRPr lang="zh-TW" altLang="en-US" sz="1500" kern="1200" dirty="0"/>
        </a:p>
      </dsp:txBody>
      <dsp:txXfrm>
        <a:off x="6896939" y="3597909"/>
        <a:ext cx="1013008" cy="506504"/>
      </dsp:txXfrm>
    </dsp:sp>
    <dsp:sp modelId="{34ADF241-E40B-4AA3-B107-31B9F077D794}">
      <dsp:nvSpPr>
        <dsp:cNvPr id="0" name=""/>
        <dsp:cNvSpPr/>
      </dsp:nvSpPr>
      <dsp:spPr>
        <a:xfrm>
          <a:off x="6896939" y="4317145"/>
          <a:ext cx="1013008" cy="506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b="1" kern="1200" dirty="0">
              <a:solidFill>
                <a:srgbClr val="FFFF00"/>
              </a:solidFill>
            </a:rPr>
            <a:t>FAE</a:t>
          </a:r>
          <a:r>
            <a:rPr lang="zh-TW" altLang="en-US" sz="1500" b="1" kern="1200" dirty="0">
              <a:solidFill>
                <a:srgbClr val="FFFF00"/>
              </a:solidFill>
            </a:rPr>
            <a:t>、</a:t>
          </a:r>
          <a:r>
            <a:rPr lang="en-US" altLang="zh-TW" sz="1500" b="1" kern="1200" dirty="0">
              <a:solidFill>
                <a:srgbClr val="FFFF00"/>
              </a:solidFill>
            </a:rPr>
            <a:t>RD</a:t>
          </a:r>
          <a:endParaRPr lang="zh-TW" altLang="en-US" sz="1500" b="1" kern="1200" dirty="0">
            <a:solidFill>
              <a:srgbClr val="FFFF00"/>
            </a:solidFill>
          </a:endParaRPr>
        </a:p>
      </dsp:txBody>
      <dsp:txXfrm>
        <a:off x="6896939" y="4317145"/>
        <a:ext cx="1013008" cy="506504"/>
      </dsp:txXfrm>
    </dsp:sp>
    <dsp:sp modelId="{CD054C46-81B8-4084-A0C6-5CF3F8BD506F}">
      <dsp:nvSpPr>
        <dsp:cNvPr id="0" name=""/>
        <dsp:cNvSpPr/>
      </dsp:nvSpPr>
      <dsp:spPr>
        <a:xfrm>
          <a:off x="6844060" y="196659"/>
          <a:ext cx="1537553" cy="90328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i="1" u="none" kern="1200" spc="-5" dirty="0">
              <a:solidFill>
                <a:schemeClr val="tx1"/>
              </a:solidFill>
              <a:effectLst/>
              <a:latin typeface="Candara" panose="020E050203030302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Taiwan Area</a:t>
          </a:r>
          <a:endParaRPr lang="en-US" sz="1600" i="1" u="none" kern="1200" spc="-5" dirty="0">
            <a:solidFill>
              <a:schemeClr val="tx1"/>
            </a:solidFill>
            <a:effectLst/>
            <a:latin typeface="Candara" panose="020E0502030303020204" pitchFamily="34" charset="0"/>
            <a:ea typeface="微軟正黑體" panose="020B0604030504040204" pitchFamily="34" charset="-120"/>
            <a:cs typeface="Calibri" panose="020F050202020403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u="none" kern="1200" spc="-5" dirty="0">
              <a:solidFill>
                <a:schemeClr val="tx1"/>
              </a:solidFill>
              <a:effectLst/>
              <a:latin typeface="Candara" panose="020E050203030302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Employees &gt;</a:t>
          </a:r>
          <a:r>
            <a:rPr lang="en-US" sz="1600" i="1" u="none" kern="1200" spc="10" dirty="0">
              <a:solidFill>
                <a:schemeClr val="tx1"/>
              </a:solidFill>
              <a:effectLst/>
              <a:latin typeface="Candara" panose="020E050203030302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 90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u="none" kern="1200" dirty="0">
              <a:solidFill>
                <a:schemeClr val="tx1"/>
              </a:solidFill>
              <a:effectLst/>
              <a:latin typeface="Candara" panose="020E050203030302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Sales &gt; 35</a:t>
          </a:r>
        </a:p>
      </dsp:txBody>
      <dsp:txXfrm>
        <a:off x="6844060" y="196659"/>
        <a:ext cx="1537553" cy="903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D39B4352-BCB5-49E2-B586-039CD8651E3A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E2B54CF6-2E69-4F83-B126-D8F811DA3B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0856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3284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784" y="0"/>
            <a:ext cx="3076860" cy="513284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384C73BF-71DE-49AC-8EA7-B9280040429F}" type="datetimeFigureOut">
              <a:rPr lang="zh-TW" altLang="en-US" smtClean="0"/>
              <a:t>2022/2/11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28" y="4925235"/>
            <a:ext cx="5678445" cy="4029439"/>
          </a:xfrm>
          <a:prstGeom prst="rect">
            <a:avLst/>
          </a:prstGeom>
        </p:spPr>
        <p:txBody>
          <a:bodyPr vert="horz" lIns="94650" tIns="47325" rIns="94650" bIns="4732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860" cy="513284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784" y="9721330"/>
            <a:ext cx="3076860" cy="513284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16908F99-AE78-441E-95A5-4CF7D2406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156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altLang="zh-TW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fld id="{14DD238D-4E76-4BF0-B4FE-49E6176E0B02}" type="slidenum">
              <a:rPr kumimoji="0" lang="zh-TW" altLang="zh-TW">
                <a:latin typeface="Calibri" panose="020F0502020204030204" pitchFamily="34" charset="0"/>
              </a:rPr>
              <a:pPr/>
              <a:t>11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C9F6E36-51A5-4A53-853B-2176DC283E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4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altLang="zh-TW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fld id="{7D583129-1B87-43D4-9529-0741541C137D}" type="slidenum">
              <a:rPr kumimoji="0" lang="zh-TW" altLang="zh-TW">
                <a:latin typeface="Calibri" panose="020F0502020204030204" pitchFamily="34" charset="0"/>
              </a:rPr>
              <a:pPr/>
              <a:t>12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09D6EC3-B4D3-4E6E-8D54-4A47F12D4E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55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12532-7675-4DD0-9669-CFD37B250639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559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46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92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60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685804"/>
            <a:ext cx="7862888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41128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1116442"/>
            <a:ext cx="7862888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cap="none" spc="0" baseline="0">
                <a:solidFill>
                  <a:srgbClr val="84848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5" name="Freeform 25"/>
          <p:cNvSpPr>
            <a:spLocks/>
          </p:cNvSpPr>
          <p:nvPr userDrawn="1"/>
        </p:nvSpPr>
        <p:spPr bwMode="auto">
          <a:xfrm>
            <a:off x="8071120" y="6231466"/>
            <a:ext cx="192759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73619" y="6344122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rgbClr val="84848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dirty="0">
              <a:solidFill>
                <a:srgbClr val="848484"/>
              </a:solidFill>
              <a:latin typeface="Lato" panose="020F0502020204030203" pitchFamily="34" charset="0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>
          <a:xfrm>
            <a:off x="638175" y="1771649"/>
            <a:ext cx="7862888" cy="43538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49643523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175" y="685804"/>
            <a:ext cx="7862888" cy="37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cap="all" spc="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9798" y="141128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1116442"/>
            <a:ext cx="7862888" cy="16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cap="none" spc="0" baseline="0">
                <a:solidFill>
                  <a:srgbClr val="84848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 here</a:t>
            </a:r>
          </a:p>
        </p:txBody>
      </p:sp>
      <p:sp>
        <p:nvSpPr>
          <p:cNvPr id="5" name="Freeform 25"/>
          <p:cNvSpPr>
            <a:spLocks/>
          </p:cNvSpPr>
          <p:nvPr userDrawn="1"/>
        </p:nvSpPr>
        <p:spPr bwMode="auto">
          <a:xfrm>
            <a:off x="8071120" y="6231466"/>
            <a:ext cx="192759" cy="626532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73619" y="6344122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rgbClr val="84848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dirty="0">
              <a:solidFill>
                <a:srgbClr val="848484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26542" y="6344122"/>
            <a:ext cx="17411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rgbClr val="A0A0A0"/>
                </a:solidFill>
                <a:latin typeface="Lato" panose="020F0502020204030203" pitchFamily="34" charset="0"/>
              </a:rPr>
              <a:t>Presented By: </a:t>
            </a:r>
            <a:r>
              <a:rPr lang="en-US" sz="800" b="1" dirty="0" err="1">
                <a:solidFill>
                  <a:srgbClr val="328CCD"/>
                </a:solidFill>
                <a:latin typeface="Lato" panose="020F0502020204030203" pitchFamily="34" charset="0"/>
              </a:rPr>
              <a:t>Micky</a:t>
            </a:r>
            <a:r>
              <a:rPr lang="en-US" sz="800" b="1" dirty="0">
                <a:solidFill>
                  <a:srgbClr val="328CCD"/>
                </a:solidFill>
                <a:latin typeface="Lato" panose="020F0502020204030203" pitchFamily="34" charset="0"/>
              </a:rPr>
              <a:t> Lee</a:t>
            </a:r>
          </a:p>
        </p:txBody>
      </p:sp>
    </p:spTree>
    <p:extLst>
      <p:ext uri="{BB962C8B-B14F-4D97-AF65-F5344CB8AC3E}">
        <p14:creationId xmlns:p14="http://schemas.microsoft.com/office/powerpoint/2010/main" val="2559825397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02">
          <p15:clr>
            <a:srgbClr val="FBAE40"/>
          </p15:clr>
        </p15:guide>
        <p15:guide id="3" pos="5355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0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4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85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C4BD97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C4BD97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C4BD97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C4BD97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C4BD9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211960" y="6424738"/>
            <a:ext cx="477416" cy="365126"/>
          </a:xfrm>
        </p:spPr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544616" cy="576064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2491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80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4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04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07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DE7C-711F-4DC3-99CB-697626235B23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39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23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79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04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79"/>
            <a:ext cx="9144000" cy="6853241"/>
          </a:xfrm>
          <a:prstGeom prst="rect">
            <a:avLst/>
          </a:prstGeom>
        </p:spPr>
      </p:pic>
      <p:grpSp>
        <p:nvGrpSpPr>
          <p:cNvPr id="6" name="群組 5"/>
          <p:cNvGrpSpPr/>
          <p:nvPr userDrawn="1"/>
        </p:nvGrpSpPr>
        <p:grpSpPr>
          <a:xfrm>
            <a:off x="429622" y="5894571"/>
            <a:ext cx="4614932" cy="775558"/>
            <a:chOff x="179388" y="908050"/>
            <a:chExt cx="7056437" cy="1185863"/>
          </a:xfrm>
        </p:grpSpPr>
        <p:pic>
          <p:nvPicPr>
            <p:cNvPr id="7" name="Picture 8" descr="http://www.fwd.com.tw/img/pd/DC11L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908050"/>
              <a:ext cx="1368425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40425" y="1052513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71775" y="1125538"/>
              <a:ext cx="1241425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47813" y="1196975"/>
              <a:ext cx="1008062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http://www.fwd.com.tw/img/pd/Slide_Potentiometer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908050"/>
              <a:ext cx="165735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34" y="6093296"/>
            <a:ext cx="1230848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57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810151" y="21299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20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301E-18DD-4E3B-B695-9EDE26CEE72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48"/>
            <a:ext cx="9144000" cy="685324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34" y="6093296"/>
            <a:ext cx="1230848" cy="576833"/>
          </a:xfrm>
          <a:prstGeom prst="rect">
            <a:avLst/>
          </a:prstGeom>
        </p:spPr>
      </p:pic>
      <p:sp>
        <p:nvSpPr>
          <p:cNvPr id="9" name="標題 3"/>
          <p:cNvSpPr txBox="1">
            <a:spLocks/>
          </p:cNvSpPr>
          <p:nvPr userDrawn="1"/>
        </p:nvSpPr>
        <p:spPr>
          <a:xfrm>
            <a:off x="251520" y="435845"/>
            <a:ext cx="5760640" cy="66583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  <p:sldLayoutId id="214748368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2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26" Type="http://schemas.microsoft.com/office/2007/relationships/hdphoto" Target="../media/hdphoto6.wdp"/><Relationship Id="rId39" Type="http://schemas.microsoft.com/office/2007/relationships/hdphoto" Target="../media/hdphoto12.wdp"/><Relationship Id="rId21" Type="http://schemas.openxmlformats.org/officeDocument/2006/relationships/image" Target="../media/image66.jpeg"/><Relationship Id="rId34" Type="http://schemas.openxmlformats.org/officeDocument/2006/relationships/image" Target="../media/image74.png"/><Relationship Id="rId42" Type="http://schemas.openxmlformats.org/officeDocument/2006/relationships/image" Target="../media/image78.png"/><Relationship Id="rId47" Type="http://schemas.microsoft.com/office/2007/relationships/hdphoto" Target="../media/hdphoto16.wdp"/><Relationship Id="rId50" Type="http://schemas.openxmlformats.org/officeDocument/2006/relationships/image" Target="../media/image82.jpeg"/><Relationship Id="rId55" Type="http://schemas.openxmlformats.org/officeDocument/2006/relationships/image" Target="../media/image87.jpeg"/><Relationship Id="rId63" Type="http://schemas.openxmlformats.org/officeDocument/2006/relationships/image" Target="../media/image95.png"/><Relationship Id="rId68" Type="http://schemas.microsoft.com/office/2007/relationships/hdphoto" Target="../media/hdphoto20.wdp"/><Relationship Id="rId76" Type="http://schemas.openxmlformats.org/officeDocument/2006/relationships/image" Target="../media/image105.jpeg"/><Relationship Id="rId7" Type="http://schemas.openxmlformats.org/officeDocument/2006/relationships/image" Target="../media/image52.jpeg"/><Relationship Id="rId71" Type="http://schemas.openxmlformats.org/officeDocument/2006/relationships/image" Target="../media/image100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29" Type="http://schemas.openxmlformats.org/officeDocument/2006/relationships/image" Target="../media/image71.png"/><Relationship Id="rId11" Type="http://schemas.openxmlformats.org/officeDocument/2006/relationships/image" Target="../media/image56.jpeg"/><Relationship Id="rId24" Type="http://schemas.microsoft.com/office/2007/relationships/hdphoto" Target="../media/hdphoto5.wdp"/><Relationship Id="rId32" Type="http://schemas.openxmlformats.org/officeDocument/2006/relationships/image" Target="../media/image73.png"/><Relationship Id="rId37" Type="http://schemas.microsoft.com/office/2007/relationships/hdphoto" Target="../media/hdphoto11.wdp"/><Relationship Id="rId40" Type="http://schemas.openxmlformats.org/officeDocument/2006/relationships/image" Target="../media/image77.png"/><Relationship Id="rId45" Type="http://schemas.microsoft.com/office/2007/relationships/hdphoto" Target="../media/hdphoto15.wdp"/><Relationship Id="rId53" Type="http://schemas.openxmlformats.org/officeDocument/2006/relationships/image" Target="../media/image85.png"/><Relationship Id="rId58" Type="http://schemas.openxmlformats.org/officeDocument/2006/relationships/image" Target="../media/image90.png"/><Relationship Id="rId66" Type="http://schemas.microsoft.com/office/2007/relationships/hdphoto" Target="../media/hdphoto19.wdp"/><Relationship Id="rId74" Type="http://schemas.openxmlformats.org/officeDocument/2006/relationships/image" Target="../media/image103.pn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microsoft.com/office/2007/relationships/hdphoto" Target="../media/hdphoto7.wdp"/><Relationship Id="rId36" Type="http://schemas.openxmlformats.org/officeDocument/2006/relationships/image" Target="../media/image75.png"/><Relationship Id="rId49" Type="http://schemas.microsoft.com/office/2007/relationships/hdphoto" Target="../media/hdphoto17.wdp"/><Relationship Id="rId57" Type="http://schemas.openxmlformats.org/officeDocument/2006/relationships/image" Target="../media/image89.jpeg"/><Relationship Id="rId61" Type="http://schemas.openxmlformats.org/officeDocument/2006/relationships/image" Target="../media/image93.jpeg"/><Relationship Id="rId10" Type="http://schemas.openxmlformats.org/officeDocument/2006/relationships/image" Target="../media/image55.png"/><Relationship Id="rId19" Type="http://schemas.openxmlformats.org/officeDocument/2006/relationships/image" Target="../media/image64.jpeg"/><Relationship Id="rId31" Type="http://schemas.openxmlformats.org/officeDocument/2006/relationships/image" Target="../media/image72.png"/><Relationship Id="rId44" Type="http://schemas.openxmlformats.org/officeDocument/2006/relationships/image" Target="../media/image79.png"/><Relationship Id="rId52" Type="http://schemas.openxmlformats.org/officeDocument/2006/relationships/image" Target="../media/image84.jpeg"/><Relationship Id="rId60" Type="http://schemas.openxmlformats.org/officeDocument/2006/relationships/image" Target="../media/image92.png"/><Relationship Id="rId65" Type="http://schemas.openxmlformats.org/officeDocument/2006/relationships/image" Target="../media/image96.png"/><Relationship Id="rId73" Type="http://schemas.openxmlformats.org/officeDocument/2006/relationships/image" Target="../media/image102.png"/><Relationship Id="rId78" Type="http://schemas.openxmlformats.org/officeDocument/2006/relationships/image" Target="../media/image107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png"/><Relationship Id="rId22" Type="http://schemas.openxmlformats.org/officeDocument/2006/relationships/image" Target="../media/image67.jpeg"/><Relationship Id="rId27" Type="http://schemas.openxmlformats.org/officeDocument/2006/relationships/image" Target="../media/image70.png"/><Relationship Id="rId30" Type="http://schemas.microsoft.com/office/2007/relationships/hdphoto" Target="../media/hdphoto8.wdp"/><Relationship Id="rId35" Type="http://schemas.microsoft.com/office/2007/relationships/hdphoto" Target="../media/hdphoto10.wdp"/><Relationship Id="rId43" Type="http://schemas.microsoft.com/office/2007/relationships/hdphoto" Target="../media/hdphoto14.wdp"/><Relationship Id="rId48" Type="http://schemas.openxmlformats.org/officeDocument/2006/relationships/image" Target="../media/image81.png"/><Relationship Id="rId56" Type="http://schemas.openxmlformats.org/officeDocument/2006/relationships/image" Target="../media/image88.png"/><Relationship Id="rId64" Type="http://schemas.microsoft.com/office/2007/relationships/hdphoto" Target="../media/hdphoto18.wdp"/><Relationship Id="rId69" Type="http://schemas.openxmlformats.org/officeDocument/2006/relationships/image" Target="../media/image98.png"/><Relationship Id="rId77" Type="http://schemas.openxmlformats.org/officeDocument/2006/relationships/image" Target="../media/image106.jpeg"/><Relationship Id="rId8" Type="http://schemas.openxmlformats.org/officeDocument/2006/relationships/image" Target="../media/image53.jpeg"/><Relationship Id="rId51" Type="http://schemas.openxmlformats.org/officeDocument/2006/relationships/image" Target="../media/image83.jpeg"/><Relationship Id="rId72" Type="http://schemas.openxmlformats.org/officeDocument/2006/relationships/image" Target="../media/image101.jpeg"/><Relationship Id="rId3" Type="http://schemas.microsoft.com/office/2007/relationships/hdphoto" Target="../media/hdphoto4.wdp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5" Type="http://schemas.openxmlformats.org/officeDocument/2006/relationships/image" Target="../media/image69.png"/><Relationship Id="rId33" Type="http://schemas.microsoft.com/office/2007/relationships/hdphoto" Target="../media/hdphoto9.wdp"/><Relationship Id="rId38" Type="http://schemas.openxmlformats.org/officeDocument/2006/relationships/image" Target="../media/image76.png"/><Relationship Id="rId46" Type="http://schemas.openxmlformats.org/officeDocument/2006/relationships/image" Target="../media/image80.png"/><Relationship Id="rId59" Type="http://schemas.openxmlformats.org/officeDocument/2006/relationships/image" Target="../media/image91.png"/><Relationship Id="rId67" Type="http://schemas.openxmlformats.org/officeDocument/2006/relationships/image" Target="../media/image97.png"/><Relationship Id="rId20" Type="http://schemas.openxmlformats.org/officeDocument/2006/relationships/image" Target="../media/image65.jpeg"/><Relationship Id="rId41" Type="http://schemas.microsoft.com/office/2007/relationships/hdphoto" Target="../media/hdphoto13.wdp"/><Relationship Id="rId54" Type="http://schemas.openxmlformats.org/officeDocument/2006/relationships/image" Target="../media/image86.png"/><Relationship Id="rId62" Type="http://schemas.openxmlformats.org/officeDocument/2006/relationships/image" Target="../media/image94.png"/><Relationship Id="rId70" Type="http://schemas.openxmlformats.org/officeDocument/2006/relationships/image" Target="../media/image99.png"/><Relationship Id="rId7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12" Type="http://schemas.openxmlformats.org/officeDocument/2006/relationships/image" Target="../media/image1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11" Type="http://schemas.openxmlformats.org/officeDocument/2006/relationships/image" Target="../media/image119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13" Type="http://schemas.openxmlformats.org/officeDocument/2006/relationships/image" Target="../media/image132.jpeg"/><Relationship Id="rId18" Type="http://schemas.openxmlformats.org/officeDocument/2006/relationships/image" Target="../media/image137.jpeg"/><Relationship Id="rId26" Type="http://schemas.openxmlformats.org/officeDocument/2006/relationships/image" Target="../media/image145.png"/><Relationship Id="rId3" Type="http://schemas.openxmlformats.org/officeDocument/2006/relationships/image" Target="../media/image122.jpeg"/><Relationship Id="rId21" Type="http://schemas.openxmlformats.org/officeDocument/2006/relationships/image" Target="../media/image140.jpeg"/><Relationship Id="rId7" Type="http://schemas.openxmlformats.org/officeDocument/2006/relationships/image" Target="../media/image126.emf"/><Relationship Id="rId12" Type="http://schemas.openxmlformats.org/officeDocument/2006/relationships/image" Target="../media/image131.jpe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2" Type="http://schemas.openxmlformats.org/officeDocument/2006/relationships/image" Target="../media/image121.jpeg"/><Relationship Id="rId16" Type="http://schemas.openxmlformats.org/officeDocument/2006/relationships/image" Target="../media/image135.png"/><Relationship Id="rId20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11" Type="http://schemas.openxmlformats.org/officeDocument/2006/relationships/image" Target="../media/image130.jpeg"/><Relationship Id="rId24" Type="http://schemas.openxmlformats.org/officeDocument/2006/relationships/image" Target="../media/image143.png"/><Relationship Id="rId5" Type="http://schemas.openxmlformats.org/officeDocument/2006/relationships/image" Target="../media/image124.jpeg"/><Relationship Id="rId15" Type="http://schemas.openxmlformats.org/officeDocument/2006/relationships/image" Target="../media/image134.jpeg"/><Relationship Id="rId23" Type="http://schemas.openxmlformats.org/officeDocument/2006/relationships/image" Target="../media/image142.png"/><Relationship Id="rId10" Type="http://schemas.openxmlformats.org/officeDocument/2006/relationships/image" Target="../media/image129.jpeg"/><Relationship Id="rId19" Type="http://schemas.openxmlformats.org/officeDocument/2006/relationships/image" Target="../media/image138.jpeg"/><Relationship Id="rId4" Type="http://schemas.openxmlformats.org/officeDocument/2006/relationships/image" Target="../media/image123.jpeg"/><Relationship Id="rId9" Type="http://schemas.openxmlformats.org/officeDocument/2006/relationships/image" Target="../media/image128.jpeg"/><Relationship Id="rId14" Type="http://schemas.openxmlformats.org/officeDocument/2006/relationships/image" Target="../media/image133.jpeg"/><Relationship Id="rId22" Type="http://schemas.openxmlformats.org/officeDocument/2006/relationships/image" Target="../media/image141.jpeg"/><Relationship Id="rId27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8.jpeg"/><Relationship Id="rId18" Type="http://schemas.openxmlformats.org/officeDocument/2006/relationships/image" Target="../media/image163.jpeg"/><Relationship Id="rId26" Type="http://schemas.openxmlformats.org/officeDocument/2006/relationships/image" Target="../media/image171.jpeg"/><Relationship Id="rId39" Type="http://schemas.openxmlformats.org/officeDocument/2006/relationships/image" Target="../media/image184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34" Type="http://schemas.openxmlformats.org/officeDocument/2006/relationships/image" Target="../media/image179.jpeg"/><Relationship Id="rId42" Type="http://schemas.openxmlformats.org/officeDocument/2006/relationships/image" Target="../media/image186.jpeg"/><Relationship Id="rId47" Type="http://schemas.openxmlformats.org/officeDocument/2006/relationships/image" Target="../media/image191.png"/><Relationship Id="rId50" Type="http://schemas.openxmlformats.org/officeDocument/2006/relationships/image" Target="../media/image194.png"/><Relationship Id="rId7" Type="http://schemas.openxmlformats.org/officeDocument/2006/relationships/image" Target="../media/image152.jpeg"/><Relationship Id="rId12" Type="http://schemas.openxmlformats.org/officeDocument/2006/relationships/image" Target="../media/image157.jpeg"/><Relationship Id="rId17" Type="http://schemas.openxmlformats.org/officeDocument/2006/relationships/image" Target="../media/image162.gif"/><Relationship Id="rId25" Type="http://schemas.openxmlformats.org/officeDocument/2006/relationships/image" Target="../media/image170.jpeg"/><Relationship Id="rId33" Type="http://schemas.openxmlformats.org/officeDocument/2006/relationships/image" Target="../media/image178.jpeg"/><Relationship Id="rId38" Type="http://schemas.openxmlformats.org/officeDocument/2006/relationships/image" Target="../media/image183.jpeg"/><Relationship Id="rId46" Type="http://schemas.openxmlformats.org/officeDocument/2006/relationships/image" Target="../media/image190.gif"/><Relationship Id="rId2" Type="http://schemas.openxmlformats.org/officeDocument/2006/relationships/image" Target="../media/image147.jpeg"/><Relationship Id="rId16" Type="http://schemas.openxmlformats.org/officeDocument/2006/relationships/image" Target="../media/image161.png"/><Relationship Id="rId20" Type="http://schemas.openxmlformats.org/officeDocument/2006/relationships/image" Target="../media/image165.jpeg"/><Relationship Id="rId29" Type="http://schemas.openxmlformats.org/officeDocument/2006/relationships/image" Target="../media/image174.jpeg"/><Relationship Id="rId41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24" Type="http://schemas.openxmlformats.org/officeDocument/2006/relationships/image" Target="../media/image169.jpeg"/><Relationship Id="rId32" Type="http://schemas.openxmlformats.org/officeDocument/2006/relationships/image" Target="../media/image177.jpeg"/><Relationship Id="rId37" Type="http://schemas.openxmlformats.org/officeDocument/2006/relationships/image" Target="../media/image182.png"/><Relationship Id="rId40" Type="http://schemas.openxmlformats.org/officeDocument/2006/relationships/hyperlink" Target="http://www.holux.com.tw/en/home/index.jsp" TargetMode="External"/><Relationship Id="rId45" Type="http://schemas.openxmlformats.org/officeDocument/2006/relationships/image" Target="../media/image189.png"/><Relationship Id="rId53" Type="http://schemas.openxmlformats.org/officeDocument/2006/relationships/image" Target="../media/image197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173.jpeg"/><Relationship Id="rId36" Type="http://schemas.openxmlformats.org/officeDocument/2006/relationships/image" Target="../media/image181.jpeg"/><Relationship Id="rId49" Type="http://schemas.openxmlformats.org/officeDocument/2006/relationships/image" Target="../media/image193.png"/><Relationship Id="rId10" Type="http://schemas.openxmlformats.org/officeDocument/2006/relationships/image" Target="../media/image155.png"/><Relationship Id="rId19" Type="http://schemas.openxmlformats.org/officeDocument/2006/relationships/image" Target="../media/image164.jpeg"/><Relationship Id="rId31" Type="http://schemas.openxmlformats.org/officeDocument/2006/relationships/image" Target="../media/image176.png"/><Relationship Id="rId44" Type="http://schemas.openxmlformats.org/officeDocument/2006/relationships/image" Target="../media/image188.png"/><Relationship Id="rId52" Type="http://schemas.openxmlformats.org/officeDocument/2006/relationships/image" Target="../media/image196.png"/><Relationship Id="rId4" Type="http://schemas.openxmlformats.org/officeDocument/2006/relationships/image" Target="../media/image149.jpeg"/><Relationship Id="rId9" Type="http://schemas.openxmlformats.org/officeDocument/2006/relationships/image" Target="../media/image154.png"/><Relationship Id="rId14" Type="http://schemas.openxmlformats.org/officeDocument/2006/relationships/image" Target="../media/image159.jpeg"/><Relationship Id="rId22" Type="http://schemas.openxmlformats.org/officeDocument/2006/relationships/image" Target="../media/image167.jpeg"/><Relationship Id="rId27" Type="http://schemas.openxmlformats.org/officeDocument/2006/relationships/image" Target="../media/image172.png"/><Relationship Id="rId30" Type="http://schemas.openxmlformats.org/officeDocument/2006/relationships/image" Target="../media/image175.jpeg"/><Relationship Id="rId35" Type="http://schemas.openxmlformats.org/officeDocument/2006/relationships/image" Target="../media/image180.png"/><Relationship Id="rId43" Type="http://schemas.openxmlformats.org/officeDocument/2006/relationships/image" Target="../media/image187.png"/><Relationship Id="rId48" Type="http://schemas.openxmlformats.org/officeDocument/2006/relationships/image" Target="../media/image192.png"/><Relationship Id="rId8" Type="http://schemas.openxmlformats.org/officeDocument/2006/relationships/image" Target="../media/image153.jpeg"/><Relationship Id="rId51" Type="http://schemas.openxmlformats.org/officeDocument/2006/relationships/image" Target="../media/image1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8.png"/><Relationship Id="rId7" Type="http://schemas.openxmlformats.org/officeDocument/2006/relationships/image" Target="../media/image20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microsoft.com/office/2007/relationships/hdphoto" Target="../media/hdphoto23.wdp"/><Relationship Id="rId5" Type="http://schemas.microsoft.com/office/2007/relationships/hdphoto" Target="../media/hdphoto21.wdp"/><Relationship Id="rId10" Type="http://schemas.openxmlformats.org/officeDocument/2006/relationships/image" Target="../media/image202.png"/><Relationship Id="rId4" Type="http://schemas.openxmlformats.org/officeDocument/2006/relationships/image" Target="../media/image199.png"/><Relationship Id="rId9" Type="http://schemas.microsoft.com/office/2007/relationships/hdphoto" Target="../media/hdphoto2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3275856" y="3933056"/>
            <a:ext cx="5698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5400" b="1" i="1" dirty="0">
                <a:solidFill>
                  <a:prstClr val="white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Horustech</a:t>
            </a:r>
          </a:p>
          <a:p>
            <a:pPr algn="r"/>
            <a:r>
              <a:rPr lang="en-US" altLang="zh-TW" sz="5400" b="1" i="1" dirty="0">
                <a:solidFill>
                  <a:prstClr val="white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Company Profile</a:t>
            </a:r>
            <a:endParaRPr lang="zh-TW" altLang="en-US" sz="5400" b="1" i="1" dirty="0">
              <a:solidFill>
                <a:prstClr val="white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A493A9-037E-4D0A-B0EB-056BBED9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3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>
            <a:off x="4751493" y="1700302"/>
            <a:ext cx="3934740" cy="182639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0DE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4765895" y="4221158"/>
            <a:ext cx="3934740" cy="182639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0DE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53126" y="4191713"/>
            <a:ext cx="3934740" cy="182639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0DE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i="1" dirty="0">
                <a:latin typeface="Candara" panose="020E0502030303020204" pitchFamily="34" charset="0"/>
                <a:cs typeface="Calibri" panose="020F0502020204030204" pitchFamily="34" charset="0"/>
              </a:rPr>
              <a:t>OWN Products</a:t>
            </a:r>
            <a:endParaRPr lang="zh-TW" altLang="en-US" sz="4400" b="1" i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51428" y="1691907"/>
            <a:ext cx="3934740" cy="182639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0DE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92946" y="1297279"/>
            <a:ext cx="3591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b="1" i="1" dirty="0">
                <a:latin typeface="Candara" panose="020E0502030303020204" pitchFamily="34" charset="0"/>
                <a:ea typeface="標楷體" pitchFamily="65" charset="-120"/>
              </a:rPr>
              <a:t>DIP &amp; Rotary Coded Switch</a:t>
            </a:r>
            <a:endParaRPr lang="zh-TW" altLang="en-US" b="1" i="1" dirty="0">
              <a:latin typeface="Candara" panose="020E0502030303020204" pitchFamily="34" charset="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3126" y="3797085"/>
            <a:ext cx="3934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b="1" i="1" dirty="0">
                <a:latin typeface="Candara" panose="020E0502030303020204" pitchFamily="34" charset="0"/>
                <a:ea typeface="標楷體" pitchFamily="65" charset="-120"/>
              </a:rPr>
              <a:t>Tact Switch</a:t>
            </a:r>
            <a:endParaRPr lang="zh-TW" altLang="en-US" b="1" i="1" dirty="0">
              <a:latin typeface="Candara" panose="020E0502030303020204" pitchFamily="34" charset="0"/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07413" y="3826530"/>
            <a:ext cx="3591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b="1" i="1" dirty="0">
                <a:latin typeface="Candara" panose="020E0502030303020204" pitchFamily="34" charset="0"/>
                <a:ea typeface="標楷體" pitchFamily="65" charset="-120"/>
              </a:rPr>
              <a:t>Jack &amp; Connector</a:t>
            </a:r>
            <a:endParaRPr lang="zh-TW" altLang="en-US" b="1" i="1" dirty="0">
              <a:latin typeface="Candara" panose="020E0502030303020204" pitchFamily="34" charset="0"/>
              <a:ea typeface="標楷體" pitchFamily="65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51493" y="1282733"/>
            <a:ext cx="3934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b="1" i="1" dirty="0">
                <a:latin typeface="Candara" panose="020E0502030303020204" pitchFamily="34" charset="0"/>
                <a:ea typeface="標楷體" pitchFamily="65" charset="-120"/>
              </a:rPr>
              <a:t>(Illuminated) Push &amp; Slide Switch</a:t>
            </a:r>
            <a:endParaRPr lang="zh-TW" altLang="en-US" b="1" i="1" dirty="0">
              <a:latin typeface="Candara" panose="020E0502030303020204" pitchFamily="34" charset="0"/>
              <a:ea typeface="標楷體" pitchFamily="65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71" y="1774189"/>
            <a:ext cx="523516" cy="461436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772" y="1804212"/>
            <a:ext cx="542493" cy="431413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591" y="1772816"/>
            <a:ext cx="645225" cy="536276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836" y="1770278"/>
            <a:ext cx="615612" cy="615612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855" y="1732455"/>
            <a:ext cx="576837" cy="61074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57" y="2388486"/>
            <a:ext cx="631762" cy="472829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478" y="2399059"/>
            <a:ext cx="520049" cy="424492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994" y="2899340"/>
            <a:ext cx="746642" cy="559982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47" y="3040706"/>
            <a:ext cx="378654" cy="283625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761" y="2399059"/>
            <a:ext cx="410089" cy="473179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982" y="2967717"/>
            <a:ext cx="655607" cy="485635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939" y="2908977"/>
            <a:ext cx="573187" cy="520024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073" y="3005859"/>
            <a:ext cx="571035" cy="432929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250" y="2411233"/>
            <a:ext cx="475300" cy="407595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286" y="2411233"/>
            <a:ext cx="912887" cy="418194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77" y="4316633"/>
            <a:ext cx="1642281" cy="391932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39" y="4897753"/>
            <a:ext cx="352201" cy="39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521" y="4808898"/>
            <a:ext cx="484523" cy="47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920" y="5488502"/>
            <a:ext cx="475243" cy="4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491" y="5485216"/>
            <a:ext cx="5095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9916" y="5486648"/>
            <a:ext cx="504825" cy="42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293" y="5518994"/>
            <a:ext cx="433716" cy="3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576" b="89394" l="68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6728" y="4408716"/>
            <a:ext cx="478765" cy="36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96117">
                        <a14:foregroundMark x1="29126" y1="64655" x2="29126" y2="64655"/>
                        <a14:foregroundMark x1="27184" y1="71552" x2="27184" y2="71552"/>
                        <a14:foregroundMark x1="26214" y1="81034" x2="26214" y2="8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156" y="5458023"/>
            <a:ext cx="460940" cy="5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578" y="4928347"/>
            <a:ext cx="485070" cy="38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76" y="5478744"/>
            <a:ext cx="615641" cy="4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34" cstate="email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8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3325" y="4869955"/>
            <a:ext cx="439253" cy="4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2885" b="96154" l="855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326" y="4404080"/>
            <a:ext cx="396930" cy="3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4059" l="2609" r="9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285" y="4911039"/>
            <a:ext cx="404480" cy="35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40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92308" l="0" r="95455">
                        <a14:foregroundMark x1="60909" y1="80769" x2="60909" y2="80769"/>
                        <a14:foregroundMark x1="79091" y1="65385" x2="79091" y2="65385"/>
                        <a14:foregroundMark x1="76364" y1="38462" x2="76364" y2="38462"/>
                        <a14:foregroundMark x1="69091" y1="28846" x2="69091" y2="28846"/>
                        <a14:foregroundMark x1="19091" y1="40385" x2="19091" y2="4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4034" y="4911823"/>
            <a:ext cx="442996" cy="41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962" b="100000" l="2143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896" y="4874057"/>
            <a:ext cx="560721" cy="41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8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4124" b="96907" l="0" r="99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525" y="4932215"/>
            <a:ext cx="340612" cy="3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9057" l="2273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615" y="4380075"/>
            <a:ext cx="420216" cy="3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 rotWithShape="1">
          <a:blip r:embed="rId48" cstate="email">
            <a:grayscl/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125" b="96875" l="0" r="97059">
                        <a14:foregroundMark x1="54118" y1="44792" x2="54118" y2="44792"/>
                        <a14:foregroundMark x1="34118" y1="47917" x2="34118" y2="47917"/>
                        <a14:foregroundMark x1="27059" y1="60417" x2="27059" y2="60417"/>
                        <a14:foregroundMark x1="68824" y1="31250" x2="68824" y2="31250"/>
                        <a14:foregroundMark x1="65882" y1="50000" x2="65882" y2="50000"/>
                        <a14:foregroundMark x1="74706" y1="44792" x2="74706" y2="44792"/>
                        <a14:foregroundMark x1="73529" y1="77083" x2="73529" y2="77083"/>
                        <a14:foregroundMark x1="69412" y1="76042" x2="69412" y2="76042"/>
                        <a14:foregroundMark x1="73529" y1="85417" x2="73529" y2="85417"/>
                        <a14:foregroundMark x1="60588" y1="69792" x2="60588" y2="69792"/>
                        <a14:foregroundMark x1="88824" y1="63542" x2="88824" y2="63542"/>
                        <a14:foregroundMark x1="87059" y1="59375" x2="87059" y2="59375"/>
                        <a14:foregroundMark x1="92353" y1="62500" x2="92353" y2="62500"/>
                        <a14:foregroundMark x1="94706" y1="64583" x2="94706" y2="64583"/>
                        <a14:foregroundMark x1="87059" y1="46875" x2="87059" y2="46875"/>
                        <a14:foregroundMark x1="77647" y1="36458" x2="77647" y2="36458"/>
                        <a14:foregroundMark x1="85294" y1="36458" x2="85294" y2="36458"/>
                        <a14:foregroundMark x1="65294" y1="20833" x2="65294" y2="20833"/>
                        <a14:foregroundMark x1="55882" y1="14583" x2="55882" y2="14583"/>
                        <a14:foregroundMark x1="35294" y1="12500" x2="35294" y2="12500"/>
                        <a14:foregroundMark x1="30000" y1="16667" x2="30000" y2="16667"/>
                        <a14:foregroundMark x1="7059" y1="41667" x2="7059" y2="41667"/>
                        <a14:foregroundMark x1="5882" y1="42708" x2="5882" y2="42708"/>
                        <a14:foregroundMark x1="16471" y1="26042" x2="16471" y2="26042"/>
                        <a14:foregroundMark x1="18824" y1="22917" x2="18824" y2="22917"/>
                        <a14:foregroundMark x1="27059" y1="17708" x2="27059" y2="17708"/>
                        <a14:foregroundMark x1="32941" y1="13542" x2="32941" y2="13542"/>
                        <a14:foregroundMark x1="37647" y1="11458" x2="37647" y2="11458"/>
                        <a14:foregroundMark x1="48824" y1="10417" x2="48824" y2="10417"/>
                        <a14:foregroundMark x1="49412" y1="29167" x2="49412" y2="29167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689"/>
          <a:stretch/>
        </p:blipFill>
        <p:spPr bwMode="auto">
          <a:xfrm>
            <a:off x="3229934" y="4458638"/>
            <a:ext cx="466936" cy="2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5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006" y="5492667"/>
            <a:ext cx="527758" cy="399632"/>
          </a:xfrm>
          <a:prstGeom prst="rect">
            <a:avLst/>
          </a:prstGeom>
        </p:spPr>
      </p:pic>
      <p:pic>
        <p:nvPicPr>
          <p:cNvPr id="9" name="圖片 8" descr="Push.jpg"/>
          <p:cNvPicPr>
            <a:picLocks noChangeAspect="1"/>
          </p:cNvPicPr>
          <p:nvPr/>
        </p:nvPicPr>
        <p:blipFill rotWithShape="1">
          <a:blip r:embed="rId5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6696" y="2358103"/>
            <a:ext cx="1204319" cy="47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508" y="1859159"/>
            <a:ext cx="444807" cy="3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9" descr="PSD-C3"/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8929">
            <a:off x="4896733" y="1710164"/>
            <a:ext cx="543579" cy="73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226" y="1804669"/>
            <a:ext cx="518870" cy="514878"/>
          </a:xfrm>
          <a:prstGeom prst="rect">
            <a:avLst/>
          </a:prstGeom>
        </p:spPr>
      </p:pic>
      <p:pic>
        <p:nvPicPr>
          <p:cNvPr id="56" name="Picture 17" descr="點選放大"/>
          <p:cNvPicPr>
            <a:picLocks noChangeAspect="1" noChangeArrowheads="1"/>
          </p:cNvPicPr>
          <p:nvPr/>
        </p:nvPicPr>
        <p:blipFill rotWithShape="1">
          <a:blip r:embed="rId5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7436" y="5470125"/>
            <a:ext cx="1434807" cy="5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024" y="4322273"/>
            <a:ext cx="1240260" cy="601214"/>
          </a:xfrm>
          <a:prstGeom prst="rect">
            <a:avLst/>
          </a:prstGeom>
        </p:spPr>
      </p:pic>
      <p:pic>
        <p:nvPicPr>
          <p:cNvPr id="80" name="圖片 79"/>
          <p:cNvPicPr>
            <a:picLocks noChangeAspect="1"/>
          </p:cNvPicPr>
          <p:nvPr/>
        </p:nvPicPr>
        <p:blipFill rotWithShape="1"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146" y="4872182"/>
            <a:ext cx="1079871" cy="6051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220084" y="4944552"/>
            <a:ext cx="2362200" cy="5238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878523" y="4322272"/>
            <a:ext cx="2466975" cy="552450"/>
          </a:xfrm>
          <a:prstGeom prst="rect">
            <a:avLst/>
          </a:prstGeom>
        </p:spPr>
      </p:pic>
      <p:pic>
        <p:nvPicPr>
          <p:cNvPr id="83" name="圖片 1"/>
          <p:cNvPicPr>
            <a:picLocks noChangeAspect="1"/>
          </p:cNvPicPr>
          <p:nvPr/>
        </p:nvPicPr>
        <p:blipFill rotWithShape="1">
          <a:blip r:embed="rId6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5402" y="5423691"/>
            <a:ext cx="721939" cy="60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圖片 2"/>
          <p:cNvPicPr>
            <a:picLocks noChangeAspect="1"/>
          </p:cNvPicPr>
          <p:nvPr/>
        </p:nvPicPr>
        <p:blipFill rotWithShape="1"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2618" y="5477284"/>
            <a:ext cx="726831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圖片 1"/>
          <p:cNvPicPr>
            <a:picLocks noChangeAspect="1"/>
          </p:cNvPicPr>
          <p:nvPr/>
        </p:nvPicPr>
        <p:blipFill rotWithShape="1"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2164" y="5426458"/>
            <a:ext cx="635862" cy="5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3" descr="ZPSD"/>
          <p:cNvPicPr>
            <a:picLocks noChangeAspect="1" noChangeArrowheads="1"/>
          </p:cNvPicPr>
          <p:nvPr/>
        </p:nvPicPr>
        <p:blipFill>
          <a:blip r:embed="rId63" cstate="email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ackgroundRemoval t="7500" b="96667" l="5495" r="90110">
                        <a14:foregroundMark x1="57143" y1="64167" x2="89011" y2="39167"/>
                        <a14:foregroundMark x1="65934" y1="57500" x2="78022" y2="31667"/>
                        <a14:foregroundMark x1="37363" y1="60833" x2="5495" y2="39167"/>
                        <a14:foregroundMark x1="20879" y1="77500" x2="25275" y2="88333"/>
                        <a14:foregroundMark x1="65934" y1="80000" x2="64835" y2="96667"/>
                        <a14:foregroundMark x1="39560" y1="77500" x2="46154" y2="95833"/>
                        <a14:foregroundMark x1="79121" y1="93333" x2="87912" y2="65000"/>
                        <a14:foregroundMark x1="35165" y1="13333" x2="40659" y2="8333"/>
                        <a14:backgroundMark x1="80220" y1="79167" x2="71429" y2="93333"/>
                        <a14:backgroundMark x1="75824" y1="82500" x2="83516" y2="69167"/>
                        <a14:backgroundMark x1="81319" y1="73333" x2="84615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241" y="1859159"/>
            <a:ext cx="394806" cy="385353"/>
          </a:xfrm>
          <a:prstGeom prst="rect">
            <a:avLst/>
          </a:prstGeom>
          <a:noFill/>
        </p:spPr>
      </p:pic>
      <p:pic>
        <p:nvPicPr>
          <p:cNvPr id="91" name="Picture 15" descr="TL(L)A(G)-7"/>
          <p:cNvPicPr>
            <a:picLocks noChangeAspect="1" noChangeArrowheads="1"/>
          </p:cNvPicPr>
          <p:nvPr/>
        </p:nvPicPr>
        <p:blipFill>
          <a:blip r:embed="rId65" cstate="email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10000" b="90000" l="0" r="89147">
                        <a14:foregroundMark x1="48837" y1="30833" x2="6977" y2="72500"/>
                        <a14:foregroundMark x1="19380" y1="72500" x2="43411" y2="75000"/>
                        <a14:foregroundMark x1="24806" y1="67500" x2="13953" y2="83333"/>
                        <a14:foregroundMark x1="0" y1="70000" x2="31008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906" y="1841517"/>
            <a:ext cx="490988" cy="416769"/>
          </a:xfrm>
          <a:prstGeom prst="rect">
            <a:avLst/>
          </a:prstGeom>
          <a:noFill/>
        </p:spPr>
      </p:pic>
      <p:pic>
        <p:nvPicPr>
          <p:cNvPr id="93" name="圖片 92" descr="S__6774795.jpg"/>
          <p:cNvPicPr>
            <a:picLocks noChangeAspect="1"/>
          </p:cNvPicPr>
          <p:nvPr/>
        </p:nvPicPr>
        <p:blipFill>
          <a:blip r:embed="rId67" cstate="email">
            <a:extLst>
              <a:ext uri="{BEBA8EAE-BF5A-486C-A8C5-ECC9F3942E4B}">
                <a14:imgProps xmlns:a14="http://schemas.microsoft.com/office/drawing/2010/main">
                  <a14:imgLayer r:embed="rId68">
                    <a14:imgEffect>
                      <a14:backgroundRemoval t="0" b="88485" l="3141" r="100000">
                        <a14:foregroundMark x1="43455" y1="44242" x2="8901" y2="41212"/>
                        <a14:foregroundMark x1="28796" y1="37576" x2="8901" y2="30909"/>
                        <a14:foregroundMark x1="30890" y1="33333" x2="4712" y2="38788"/>
                        <a14:foregroundMark x1="73298" y1="43030" x2="93194" y2="38788"/>
                        <a14:backgroundMark x1="8901" y1="62424" x2="25131" y2="6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2315" y="1869689"/>
            <a:ext cx="503210" cy="437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7945" y="1902012"/>
            <a:ext cx="522095" cy="3729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21" y="1851758"/>
            <a:ext cx="464344" cy="4903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793" y="3018695"/>
            <a:ext cx="335549" cy="25619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091" y="3020495"/>
            <a:ext cx="394430" cy="28173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544" y="2388528"/>
            <a:ext cx="2493687" cy="48074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21" y="3003117"/>
            <a:ext cx="374769" cy="34241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302" y="2973310"/>
            <a:ext cx="427230" cy="40586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831" y="2898447"/>
            <a:ext cx="573117" cy="535104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321" y="2979918"/>
            <a:ext cx="612770" cy="45452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754" y="2991704"/>
            <a:ext cx="514895" cy="416459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10E89DC-2349-4DF5-87D1-804E1724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08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i="1" dirty="0">
                <a:latin typeface="Candara" panose="020E0502030303020204" pitchFamily="34" charset="0"/>
                <a:cs typeface="Calibri" panose="020F0502020204030204" pitchFamily="34" charset="0"/>
              </a:rPr>
              <a:t>Production Lines</a:t>
            </a:r>
            <a:endParaRPr lang="zh-TW" altLang="en-US" sz="4400" b="1" i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26629" name="Picture 5" descr="DSC_00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935" y="3616156"/>
            <a:ext cx="4896544" cy="295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DSC_01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3426">
            <a:off x="431204" y="1422517"/>
            <a:ext cx="4042065" cy="268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DSC_015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0736">
            <a:off x="5207819" y="1560241"/>
            <a:ext cx="3413321" cy="258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A0421F-0489-4C8D-ABC7-07CFBD8A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46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9" name="Oval 111"/>
          <p:cNvSpPr>
            <a:spLocks noChangeArrowheads="1"/>
          </p:cNvSpPr>
          <p:nvPr/>
        </p:nvSpPr>
        <p:spPr bwMode="auto">
          <a:xfrm>
            <a:off x="2339975" y="1952773"/>
            <a:ext cx="4535488" cy="3527425"/>
          </a:xfrm>
          <a:prstGeom prst="ellipse">
            <a:avLst/>
          </a:prstGeom>
          <a:noFill/>
          <a:ln w="31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45" name="Oval 77"/>
          <p:cNvSpPr>
            <a:spLocks noChangeArrowheads="1"/>
          </p:cNvSpPr>
          <p:nvPr/>
        </p:nvSpPr>
        <p:spPr bwMode="auto">
          <a:xfrm rot="-1117873">
            <a:off x="2032000" y="2357586"/>
            <a:ext cx="5145088" cy="28797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067175" y="6218386"/>
            <a:ext cx="173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en-US" altLang="zh-TW" sz="1050" dirty="0" err="1">
                <a:latin typeface="+mn-ea"/>
                <a:ea typeface="+mn-ea"/>
              </a:rPr>
              <a:t>RoHS</a:t>
            </a:r>
            <a:r>
              <a:rPr kumimoji="0" lang="en-US" altLang="zh-TW" sz="1050" dirty="0">
                <a:latin typeface="+mn-ea"/>
                <a:ea typeface="+mn-ea"/>
              </a:rPr>
              <a:t> </a:t>
            </a:r>
            <a:r>
              <a:rPr kumimoji="0" lang="zh-TW" altLang="en-US" sz="1050" dirty="0">
                <a:latin typeface="+mn-ea"/>
                <a:ea typeface="+mn-ea"/>
              </a:rPr>
              <a:t>檢測機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en-US" altLang="zh-TW" sz="1050" dirty="0">
                <a:latin typeface="+mn-ea"/>
                <a:ea typeface="+mn-ea"/>
              </a:rPr>
              <a:t>	</a:t>
            </a:r>
            <a:r>
              <a:rPr kumimoji="0" lang="en-US" altLang="zh-TW" sz="1050" dirty="0" err="1">
                <a:latin typeface="+mn-ea"/>
                <a:ea typeface="+mn-ea"/>
              </a:rPr>
              <a:t>RoHS</a:t>
            </a:r>
            <a:r>
              <a:rPr kumimoji="0" lang="en-US" altLang="zh-TW" sz="1050" dirty="0">
                <a:latin typeface="+mn-ea"/>
                <a:ea typeface="+mn-ea"/>
              </a:rPr>
              <a:t> Tester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84213" y="5264298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zh-TW" altLang="en-US" sz="1050">
                <a:latin typeface="+mn-ea"/>
                <a:ea typeface="+mn-ea"/>
              </a:rPr>
              <a:t> </a:t>
            </a:r>
            <a:r>
              <a:rPr kumimoji="0" lang="en-US" altLang="zh-TW" sz="1050">
                <a:latin typeface="+mn-ea"/>
                <a:ea typeface="+mn-ea"/>
              </a:rPr>
              <a:t>2.5</a:t>
            </a:r>
            <a:r>
              <a:rPr kumimoji="0" lang="zh-TW" altLang="en-US" sz="1050">
                <a:latin typeface="+mn-ea"/>
                <a:ea typeface="+mn-ea"/>
              </a:rPr>
              <a:t>次元影像量測系統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en-US" altLang="zh-TW" sz="1050">
                <a:latin typeface="+mn-ea"/>
                <a:ea typeface="+mn-ea"/>
              </a:rPr>
              <a:t>	Precise projector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092950" y="4400698"/>
            <a:ext cx="1223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zh-TW" altLang="en-US" sz="1050">
                <a:latin typeface="+mn-ea"/>
                <a:ea typeface="+mn-ea"/>
              </a:rPr>
              <a:t> </a:t>
            </a:r>
            <a:r>
              <a:rPr kumimoji="0" lang="en-US" altLang="zh-TW" sz="1050">
                <a:latin typeface="+mn-ea"/>
                <a:ea typeface="+mn-ea"/>
              </a:rPr>
              <a:t>UL</a:t>
            </a:r>
            <a:r>
              <a:rPr kumimoji="0" lang="zh-TW" altLang="en-US" sz="1050">
                <a:latin typeface="+mn-ea"/>
                <a:ea typeface="+mn-ea"/>
              </a:rPr>
              <a:t>安規機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zh-TW" altLang="en-US" sz="1050">
                <a:latin typeface="+mn-ea"/>
                <a:ea typeface="+mn-ea"/>
              </a:rPr>
              <a:t>	 </a:t>
            </a:r>
            <a:r>
              <a:rPr kumimoji="0" lang="en-US" altLang="zh-TW" sz="1050">
                <a:latin typeface="+mn-ea"/>
                <a:ea typeface="+mn-ea"/>
              </a:rPr>
              <a:t>UL Tester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026402" y="583860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zh-TW" altLang="en-US" sz="1050" dirty="0">
                <a:latin typeface="+mn-ea"/>
                <a:ea typeface="+mn-ea"/>
              </a:rPr>
              <a:t>機械壽命測試機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en-US" altLang="zh-TW" sz="1050" dirty="0">
                <a:latin typeface="+mn-ea"/>
                <a:ea typeface="+mn-ea"/>
              </a:rPr>
              <a:t>	Life cycle tester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596188" y="3248173"/>
            <a:ext cx="19081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zh-TW" altLang="en-US" sz="1050">
                <a:latin typeface="+mn-ea"/>
                <a:ea typeface="+mn-ea"/>
              </a:rPr>
              <a:t>克重測試機　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en-US" altLang="zh-TW" sz="1050">
                <a:latin typeface="+mn-ea"/>
                <a:ea typeface="+mn-ea"/>
              </a:rPr>
              <a:t>	Force tester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508625" y="1376511"/>
            <a:ext cx="18732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en-US" altLang="zh-TW" sz="1050">
                <a:latin typeface="+mn-ea"/>
                <a:ea typeface="+mn-ea"/>
              </a:rPr>
              <a:t>X-RAY  3D</a:t>
            </a:r>
            <a:r>
              <a:rPr kumimoji="0" lang="zh-TW" altLang="en-US" sz="1050">
                <a:latin typeface="+mn-ea"/>
                <a:ea typeface="+mn-ea"/>
              </a:rPr>
              <a:t>電腦斷層掃描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zh-TW" altLang="en-US" sz="1050">
                <a:latin typeface="+mn-ea"/>
                <a:ea typeface="+mn-ea"/>
              </a:rPr>
              <a:t>	</a:t>
            </a:r>
            <a:r>
              <a:rPr kumimoji="0" lang="en-US" altLang="zh-TW" sz="1050">
                <a:latin typeface="+mn-ea"/>
                <a:ea typeface="+mn-ea"/>
              </a:rPr>
              <a:t>X-RAY (3D CT)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23850" y="2671911"/>
            <a:ext cx="18002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en-US" altLang="zh-TW" sz="1050">
                <a:latin typeface="+mn-ea"/>
                <a:ea typeface="+mn-ea"/>
              </a:rPr>
              <a:t>DC48V  </a:t>
            </a:r>
            <a:r>
              <a:rPr kumimoji="0" lang="zh-TW" altLang="en-US" sz="1050">
                <a:latin typeface="+mn-ea"/>
                <a:ea typeface="+mn-ea"/>
              </a:rPr>
              <a:t>突波電流測試機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pt-BR" altLang="zh-TW" sz="1050">
                <a:latin typeface="+mn-ea"/>
                <a:ea typeface="+mn-ea"/>
              </a:rPr>
              <a:t>	DC 48V  Voltage surge tester</a:t>
            </a:r>
            <a:endParaRPr kumimoji="0" lang="zh-TW" altLang="en-US" sz="1050">
              <a:latin typeface="+mn-ea"/>
              <a:ea typeface="+mn-ea"/>
            </a:endParaRPr>
          </a:p>
        </p:txBody>
      </p: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250825" y="4040336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zh-TW" altLang="en-US" sz="1050">
                <a:latin typeface="+mn-ea"/>
                <a:ea typeface="+mn-ea"/>
              </a:rPr>
              <a:t>恆溫恆溼試驗機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en-US" altLang="zh-TW" sz="1050">
                <a:latin typeface="+mn-ea"/>
                <a:ea typeface="+mn-ea"/>
              </a:rPr>
              <a:t>	Environment tester</a:t>
            </a:r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1763713" y="1376511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zh-TW" altLang="en-US" sz="1050">
                <a:latin typeface="+mn-ea"/>
                <a:ea typeface="+mn-ea"/>
              </a:rPr>
              <a:t>鹽水嗔霧試驗機　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en-US" altLang="zh-TW" sz="1050">
                <a:latin typeface="+mn-ea"/>
                <a:ea typeface="+mn-ea"/>
              </a:rPr>
              <a:t>	Salt spray tester</a:t>
            </a:r>
          </a:p>
        </p:txBody>
      </p:sp>
      <p:sp>
        <p:nvSpPr>
          <p:cNvPr id="32867" name="Oval 99" descr="1"/>
          <p:cNvSpPr>
            <a:spLocks noChangeArrowheads="1"/>
          </p:cNvSpPr>
          <p:nvPr/>
        </p:nvSpPr>
        <p:spPr bwMode="auto">
          <a:xfrm>
            <a:off x="6084888" y="1952773"/>
            <a:ext cx="1008062" cy="1008063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68" name="Oval 100" descr="2"/>
          <p:cNvSpPr>
            <a:spLocks noChangeArrowheads="1"/>
          </p:cNvSpPr>
          <p:nvPr/>
        </p:nvSpPr>
        <p:spPr bwMode="auto">
          <a:xfrm>
            <a:off x="3059113" y="1519386"/>
            <a:ext cx="1008062" cy="1008062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69" name="Oval 101" descr="3"/>
          <p:cNvSpPr>
            <a:spLocks noChangeArrowheads="1"/>
          </p:cNvSpPr>
          <p:nvPr/>
        </p:nvSpPr>
        <p:spPr bwMode="auto">
          <a:xfrm>
            <a:off x="2124075" y="2456011"/>
            <a:ext cx="1008063" cy="1008062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70" name="Oval 102" descr="4"/>
          <p:cNvSpPr>
            <a:spLocks noChangeArrowheads="1"/>
          </p:cNvSpPr>
          <p:nvPr/>
        </p:nvSpPr>
        <p:spPr bwMode="auto">
          <a:xfrm>
            <a:off x="1692275" y="3752998"/>
            <a:ext cx="1008063" cy="1008063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71" name="Oval 103" descr="5"/>
          <p:cNvSpPr>
            <a:spLocks noChangeArrowheads="1"/>
          </p:cNvSpPr>
          <p:nvPr/>
        </p:nvSpPr>
        <p:spPr bwMode="auto">
          <a:xfrm>
            <a:off x="2268538" y="4903936"/>
            <a:ext cx="1008062" cy="1008062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72" name="Oval 104" descr="6"/>
          <p:cNvSpPr>
            <a:spLocks noChangeArrowheads="1"/>
          </p:cNvSpPr>
          <p:nvPr/>
        </p:nvSpPr>
        <p:spPr bwMode="auto">
          <a:xfrm>
            <a:off x="3563938" y="5192861"/>
            <a:ext cx="1008062" cy="1008062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73" name="Oval 105" descr="12"/>
          <p:cNvSpPr>
            <a:spLocks noChangeArrowheads="1"/>
          </p:cNvSpPr>
          <p:nvPr/>
        </p:nvSpPr>
        <p:spPr bwMode="auto">
          <a:xfrm>
            <a:off x="5003800" y="5119836"/>
            <a:ext cx="1008063" cy="1008062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zh-TW" altLang="en-US" sz="105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2874" name="Oval 106" descr="11"/>
          <p:cNvSpPr>
            <a:spLocks noChangeArrowheads="1"/>
          </p:cNvSpPr>
          <p:nvPr/>
        </p:nvSpPr>
        <p:spPr bwMode="auto">
          <a:xfrm>
            <a:off x="6084888" y="4400698"/>
            <a:ext cx="1008062" cy="1008063"/>
          </a:xfrm>
          <a:prstGeom prst="ellipse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75" name="Oval 107" descr="13"/>
          <p:cNvSpPr>
            <a:spLocks noChangeArrowheads="1"/>
          </p:cNvSpPr>
          <p:nvPr/>
        </p:nvSpPr>
        <p:spPr bwMode="auto">
          <a:xfrm>
            <a:off x="6588125" y="3176736"/>
            <a:ext cx="1008063" cy="1008062"/>
          </a:xfrm>
          <a:prstGeom prst="ellipse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 sz="1050">
              <a:latin typeface="+mn-ea"/>
            </a:endParaRPr>
          </a:p>
        </p:txBody>
      </p:sp>
      <p:sp>
        <p:nvSpPr>
          <p:cNvPr id="32876" name="Oval 108" descr="DSC08792"/>
          <p:cNvSpPr>
            <a:spLocks noChangeArrowheads="1"/>
          </p:cNvSpPr>
          <p:nvPr/>
        </p:nvSpPr>
        <p:spPr bwMode="auto">
          <a:xfrm>
            <a:off x="4487631" y="1257538"/>
            <a:ext cx="1008062" cy="1008062"/>
          </a:xfrm>
          <a:prstGeom prst="ellipse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prstShdw prst="shdw12" dist="68392" dir="12108085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32877" name="Text Box 109"/>
          <p:cNvSpPr txBox="1">
            <a:spLocks noChangeArrowheads="1"/>
          </p:cNvSpPr>
          <p:nvPr/>
        </p:nvSpPr>
        <p:spPr bwMode="auto">
          <a:xfrm>
            <a:off x="7092950" y="2024211"/>
            <a:ext cx="18732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919163" indent="-28575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327150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735138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143125" indent="-228600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6003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30575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5147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971925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kumimoji="0" lang="en-US" altLang="zh-TW" sz="1050" dirty="0">
                <a:latin typeface="+mn-ea"/>
                <a:ea typeface="+mn-ea"/>
              </a:rPr>
              <a:t>X-RAY </a:t>
            </a:r>
            <a:r>
              <a:rPr kumimoji="0" lang="zh-TW" altLang="en-US" sz="1050" dirty="0">
                <a:latin typeface="+mn-ea"/>
                <a:ea typeface="+mn-ea"/>
              </a:rPr>
              <a:t>膜厚測試機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kumimoji="0" lang="en-US" altLang="zh-TW" sz="1050" dirty="0">
                <a:latin typeface="+mn-ea"/>
                <a:ea typeface="+mn-ea"/>
              </a:rPr>
              <a:t>	X-RAY Thickness tester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573" y="490896"/>
            <a:ext cx="5544616" cy="576064"/>
          </a:xfrm>
        </p:spPr>
        <p:txBody>
          <a:bodyPr/>
          <a:lstStyle/>
          <a:p>
            <a:r>
              <a:rPr lang="en-US" altLang="zh-TW" sz="4400" b="1" i="1" dirty="0">
                <a:latin typeface="Candara" panose="020E0502030303020204" pitchFamily="34" charset="0"/>
              </a:rPr>
              <a:t>Inspection Capabilities</a:t>
            </a:r>
            <a:endParaRPr lang="zh-TW" altLang="en-US" sz="4400" b="1" i="1" dirty="0">
              <a:latin typeface="Candara" panose="020E0502030303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E14E81-83DE-491F-BCF8-F22F4357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35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472460"/>
            <a:ext cx="6605362" cy="576064"/>
          </a:xfrm>
        </p:spPr>
        <p:txBody>
          <a:bodyPr/>
          <a:lstStyle/>
          <a:p>
            <a:r>
              <a:rPr lang="en-US" altLang="zh-TW" sz="4400" b="1" i="1" dirty="0">
                <a:latin typeface="Candara" panose="020E0502030303020204" pitchFamily="34" charset="0"/>
                <a:cs typeface="Calibri" panose="020F0502020204030204" pitchFamily="34" charset="0"/>
              </a:rPr>
              <a:t>Served Markets</a:t>
            </a:r>
            <a:endParaRPr lang="zh-TW" altLang="en-US" sz="4400" b="1" i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23528" y="1556792"/>
            <a:ext cx="2520280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Computer</a:t>
            </a:r>
            <a:endParaRPr lang="zh-TW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846" y="2196715"/>
            <a:ext cx="1054069" cy="595779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203848" y="1556792"/>
            <a:ext cx="2520280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Wearable Devices</a:t>
            </a:r>
            <a:endParaRPr lang="zh-TW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6113552" y="1556792"/>
            <a:ext cx="2520280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Telecommunication</a:t>
            </a:r>
            <a:endParaRPr lang="zh-TW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2" descr="「無線基地台」的圖片搜尋結果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371" y="2744195"/>
            <a:ext cx="699116" cy="6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818" y="2868608"/>
            <a:ext cx="530093" cy="53009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11" y="4512021"/>
            <a:ext cx="2130534" cy="1437399"/>
          </a:xfrm>
          <a:prstGeom prst="rect">
            <a:avLst/>
          </a:prstGeom>
        </p:spPr>
      </p:pic>
      <p:sp>
        <p:nvSpPr>
          <p:cNvPr id="26" name="圓角矩形 25"/>
          <p:cNvSpPr/>
          <p:nvPr/>
        </p:nvSpPr>
        <p:spPr>
          <a:xfrm>
            <a:off x="323528" y="3881301"/>
            <a:ext cx="2520280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Automotive</a:t>
            </a:r>
            <a:endParaRPr lang="zh-TW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203848" y="3881301"/>
            <a:ext cx="2520280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Industrial &amp; Security</a:t>
            </a:r>
            <a:endParaRPr lang="zh-TW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6113552" y="3881301"/>
            <a:ext cx="2520280" cy="4320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Calibri" panose="020F0502020204030204" pitchFamily="34" charset="0"/>
              </a:rPr>
              <a:t>Medical</a:t>
            </a:r>
            <a:endParaRPr lang="zh-TW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377" y="5146163"/>
            <a:ext cx="828092" cy="611112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03" y="4587771"/>
            <a:ext cx="617187" cy="500176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092" y="5270372"/>
            <a:ext cx="513352" cy="465408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13" y="4319457"/>
            <a:ext cx="562561" cy="879497"/>
          </a:xfrm>
          <a:prstGeom prst="rect">
            <a:avLst/>
          </a:prstGeom>
        </p:spPr>
      </p:pic>
      <p:pic>
        <p:nvPicPr>
          <p:cNvPr id="39" name="圖片 47" descr="血壓計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675" y="5236545"/>
            <a:ext cx="715126" cy="71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057" y="4367866"/>
            <a:ext cx="1146987" cy="900323"/>
          </a:xfrm>
          <a:prstGeom prst="rect">
            <a:avLst/>
          </a:prstGeom>
        </p:spPr>
      </p:pic>
      <p:pic>
        <p:nvPicPr>
          <p:cNvPr id="38" name="Picture 2" descr="「醫療器材」的圖片搜尋結果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14098">
            <a:off x="7053127" y="5195687"/>
            <a:ext cx="479193" cy="6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24" y="4478421"/>
            <a:ext cx="1050628" cy="1318096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97882" y="4427023"/>
            <a:ext cx="728472" cy="6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圖片 44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371" y="2132856"/>
            <a:ext cx="1161244" cy="725923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8" y="2148881"/>
            <a:ext cx="761086" cy="663511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0850" y="2813369"/>
            <a:ext cx="647914" cy="592876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0523" y="2026156"/>
            <a:ext cx="415743" cy="1284734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541" y="2235798"/>
            <a:ext cx="2551273" cy="435336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356" y="2676257"/>
            <a:ext cx="520254" cy="737575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549" y="2697282"/>
            <a:ext cx="502212" cy="703097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613" y="2682934"/>
            <a:ext cx="506572" cy="764464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27079" y="2775192"/>
            <a:ext cx="323850" cy="647700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62661" y="2900478"/>
            <a:ext cx="276225" cy="476250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22229">
            <a:off x="2049496" y="2778868"/>
            <a:ext cx="678335" cy="678335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251" y="5264181"/>
            <a:ext cx="715901" cy="55133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33" y="2286673"/>
            <a:ext cx="1554615" cy="1024217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0D1BD84-02F7-4FBD-BBCF-E535367E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26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607" y="497444"/>
            <a:ext cx="6840760" cy="576064"/>
          </a:xfrm>
        </p:spPr>
        <p:txBody>
          <a:bodyPr/>
          <a:lstStyle/>
          <a:p>
            <a:r>
              <a:rPr lang="en-US" altLang="zh-TW" sz="4400" b="1" i="1" dirty="0">
                <a:latin typeface="Candara" panose="020E0502030303020204" pitchFamily="34" charset="0"/>
              </a:rPr>
              <a:t>Customers</a:t>
            </a:r>
            <a:endParaRPr lang="zh-TW" altLang="en-US" sz="4400" b="1" i="1" dirty="0">
              <a:latin typeface="Candara" panose="020E0502030303020204" pitchFamily="34" charset="0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44" y="3404983"/>
            <a:ext cx="1197500" cy="3781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4" name="圖片 5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7" r="9714"/>
          <a:stretch/>
        </p:blipFill>
        <p:spPr bwMode="auto">
          <a:xfrm>
            <a:off x="3268520" y="3352788"/>
            <a:ext cx="642010" cy="4303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107" y="3272262"/>
            <a:ext cx="1181744" cy="52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47" name="Picture 4" descr="http://www.besta.com.tw/templates/default/images/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48" y="2105655"/>
            <a:ext cx="903857" cy="4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s://www.okwork.taipei/d_upload/vendor/logo/A0/B0/C0/D4/E612/F194/ac943e29-ce0b-43f8-bf05-778de0c6035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279" y="2164210"/>
            <a:ext cx="1077056" cy="3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://cht.chipsip.com/images/logo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9"/>
          <a:stretch/>
        </p:blipFill>
        <p:spPr bwMode="auto">
          <a:xfrm>
            <a:off x="3228908" y="2174505"/>
            <a:ext cx="1293306" cy="3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787" y="2209809"/>
            <a:ext cx="1313502" cy="265439"/>
          </a:xfrm>
          <a:prstGeom prst="rect">
            <a:avLst/>
          </a:prstGeom>
        </p:spPr>
      </p:pic>
      <p:pic>
        <p:nvPicPr>
          <p:cNvPr id="51" name="Picture 16" descr="仁寶電腦工業股份有限公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019" y="2154247"/>
            <a:ext cx="1061396" cy="3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http://www.microsoft.com/taiwan/casestudies/images/case090331darfon/logo_darfon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651" y="5363997"/>
            <a:ext cx="792692" cy="23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65" y="5225465"/>
            <a:ext cx="1159316" cy="51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064" y="5211257"/>
            <a:ext cx="834675" cy="4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203" y="5336306"/>
            <a:ext cx="976098" cy="23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8" descr="http://www.mybaseball.com.tw/upimg/3154264257441341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8698" y="5338264"/>
            <a:ext cx="1204080" cy="2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static4.ithome.com.tw/sites/default/files/axiomtek%20logo%20wo%20slogan_high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736" y="5291965"/>
            <a:ext cx="1361552" cy="3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 descr="http://devco.re/assets/themes/devcore/images/partners/vivotek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733" y="2765433"/>
            <a:ext cx="1195220" cy="3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悠克電子股份有限公司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02" t="31868" r="7098" b="30131"/>
          <a:stretch/>
        </p:blipFill>
        <p:spPr bwMode="auto">
          <a:xfrm>
            <a:off x="2190710" y="2824457"/>
            <a:ext cx="651208" cy="3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ttp://securitypology.com/wp-content/uploads/2014/11/001_acti_security_cameras_logo.jp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3675" y="2796223"/>
            <a:ext cx="1263786" cy="3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Logo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3534" y="2775956"/>
            <a:ext cx="1505743" cy="3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2" descr="http://www.l7.com.tw/L7_2005/img/logo.apexbio.jp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105" y="1601110"/>
            <a:ext cx="891301" cy="2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http://www.taidoc.com.tw/images/logo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223" y="1549851"/>
            <a:ext cx="654046" cy="3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6" descr="Logo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8085" y="1543757"/>
            <a:ext cx="933208" cy="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585" y="1556792"/>
            <a:ext cx="911506" cy="331458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072" y="1464119"/>
            <a:ext cx="1169174" cy="48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967" y="1422859"/>
            <a:ext cx="909091" cy="50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781" y="1416956"/>
            <a:ext cx="824388" cy="6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microsoft.com/taiwan/casestudies/images/case101103qisda/logo_qisda.gif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689" y="4690493"/>
            <a:ext cx="792197" cy="24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703" y="4755153"/>
            <a:ext cx="876856" cy="2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 rotWithShape="1">
          <a:blip r:embed="rId29" cstate="email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82"/>
          <a:stretch/>
        </p:blipFill>
        <p:spPr bwMode="auto">
          <a:xfrm>
            <a:off x="4168417" y="4621778"/>
            <a:ext cx="1122214" cy="32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0" descr="Logo"/>
          <p:cNvPicPr>
            <a:picLocks noChangeAspect="1" noChangeArrowheads="1"/>
          </p:cNvPicPr>
          <p:nvPr/>
        </p:nvPicPr>
        <p:blipFill>
          <a:blip r:embed="rId3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304" y="4597895"/>
            <a:ext cx="798562" cy="3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vant-tek.com/Logo_Images/Wintek_Logo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85" b="19780"/>
          <a:stretch>
            <a:fillRect/>
          </a:stretch>
        </p:blipFill>
        <p:spPr bwMode="auto">
          <a:xfrm>
            <a:off x="6700020" y="3334826"/>
            <a:ext cx="16859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飛鳥半導體(股)公司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715" y="4513454"/>
            <a:ext cx="638922" cy="53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t0.gstatic.com/images?q=tbn:ANd9GcSTEzQT8S8y3uyCGMePV-4VNX3Lc7EKmIzL9UnNbDkYa6tb9Nbmt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" y="3939121"/>
            <a:ext cx="840897" cy="50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http://t0.gstatic.com/images?q=tbn:ANd9GcThv-IiknyBN5xChcyrOejjIIIEK5ju0BMqqcZmR0wvhTlfQRlVhA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956" y="3971886"/>
            <a:ext cx="959275" cy="33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9" descr="http://www.wistron.com.tw/images/photo/press_photo_09.gif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48" b="28821"/>
          <a:stretch>
            <a:fillRect/>
          </a:stretch>
        </p:blipFill>
        <p:spPr bwMode="auto">
          <a:xfrm>
            <a:off x="4733370" y="4067194"/>
            <a:ext cx="1097043" cy="24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https://encrypted-tbn3.gstatic.com/images?q=tbn:ANd9GcToMQGiA_Ke4GlkXonLJDlNXa7SCJ77NbxFF2v1Z-kkGVS9QeD0"/>
          <p:cNvPicPr>
            <a:picLocks noChangeAspect="1" noChangeArrowheads="1"/>
          </p:cNvPicPr>
          <p:nvPr/>
        </p:nvPicPr>
        <p:blipFill>
          <a:blip r:embed="rId3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189" y="3847642"/>
            <a:ext cx="937844" cy="65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http://www.hitechreview.com/uploads/2011/12/Lenovo-Logo.png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406" y="4041682"/>
            <a:ext cx="934784" cy="2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195" y="4013192"/>
            <a:ext cx="814303" cy="2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E Ink"/>
          <p:cNvPicPr>
            <a:picLocks noChangeAspect="1" noChangeArrowheads="1"/>
          </p:cNvPicPr>
          <p:nvPr/>
        </p:nvPicPr>
        <p:blipFill rotWithShape="1"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24" b="-3474"/>
          <a:stretch/>
        </p:blipFill>
        <p:spPr bwMode="auto">
          <a:xfrm>
            <a:off x="7359884" y="2096054"/>
            <a:ext cx="810037" cy="3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http://www.holux.com.tw/images/menu/banner_top_01.gif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889" y="2736914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http://t3.gstatic.com/images?q=tbn:ANd9GcS36g5TlyZbYZ7zpyPkCibcIjzqs-bWOFV2loXYzn1FVG6iChbEmw"/>
          <p:cNvPicPr>
            <a:picLocks noChangeAspect="1" noChangeArrowheads="1"/>
          </p:cNvPicPr>
          <p:nvPr/>
        </p:nvPicPr>
        <p:blipFill rotWithShape="1">
          <a:blip r:embed="rId4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8315" y="4765706"/>
            <a:ext cx="819600" cy="1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027" y="2776692"/>
            <a:ext cx="772188" cy="3041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367" y="4067194"/>
            <a:ext cx="1429629" cy="2499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27503" y="4581884"/>
            <a:ext cx="838200" cy="542925"/>
          </a:xfrm>
          <a:prstGeom prst="rect">
            <a:avLst/>
          </a:prstGeom>
        </p:spPr>
      </p:pic>
      <p:pic>
        <p:nvPicPr>
          <p:cNvPr id="3074" name="Picture 2" descr="https://www.104.com.tw/upload1/logo/1104_52375605000.gif">
            <a:extLst>
              <a:ext uri="{FF2B5EF4-FFF2-40B4-BE49-F238E27FC236}">
                <a16:creationId xmlns:a16="http://schemas.microsoft.com/office/drawing/2014/main" id="{E70ADAA3-1029-475A-AF65-B085EA66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190" y="5287833"/>
            <a:ext cx="11334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ãå¾®æãçåçæå°çµæ">
            <a:extLst>
              <a:ext uri="{FF2B5EF4-FFF2-40B4-BE49-F238E27FC236}">
                <a16:creationId xmlns:a16="http://schemas.microsoft.com/office/drawing/2014/main" id="{E8BA5055-791F-4CBB-BC39-5D7F6BDB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650" y="3271363"/>
            <a:ext cx="1080587" cy="5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ãè¶è²tymphanyãçåçæå°çµæ">
            <a:extLst>
              <a:ext uri="{FF2B5EF4-FFF2-40B4-BE49-F238E27FC236}">
                <a16:creationId xmlns:a16="http://schemas.microsoft.com/office/drawing/2014/main" id="{7C04E37D-24E4-4764-BB53-90295B0D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304" y="3477841"/>
            <a:ext cx="1267863" cy="16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471ECB14-1025-4364-838E-3732A5DA58EE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409" y="5865280"/>
            <a:ext cx="821719" cy="213173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02F42908-1C52-47DF-A357-7146E37D30B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848" y="5825941"/>
            <a:ext cx="2622679" cy="327410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24CCD26B-7EB7-49C2-932B-890E6A4A539D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594" y="5848697"/>
            <a:ext cx="2294138" cy="325982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C7213551-2A28-42AC-A936-4A0912FCC4AC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73" y="5681928"/>
            <a:ext cx="1759740" cy="431738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744D67-2F2B-45CB-8BB2-4EC7B904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FCEDE9A-DE12-4BDF-ABB3-D5338D8AD970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438131" y="4609304"/>
            <a:ext cx="1159136" cy="3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3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183856" y="1716882"/>
            <a:ext cx="781050" cy="214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00359" name="Group 4"/>
          <p:cNvGrpSpPr>
            <a:grpSpLocks noChangeAspect="1"/>
          </p:cNvGrpSpPr>
          <p:nvPr/>
        </p:nvGrpSpPr>
        <p:grpSpPr bwMode="auto">
          <a:xfrm>
            <a:off x="2896791" y="2009775"/>
            <a:ext cx="3209925" cy="3208735"/>
            <a:chOff x="943" y="1000"/>
            <a:chExt cx="2696" cy="2695"/>
          </a:xfrm>
        </p:grpSpPr>
        <p:sp>
          <p:nvSpPr>
            <p:cNvPr id="100392" name="Freeform 5"/>
            <p:cNvSpPr>
              <a:spLocks/>
            </p:cNvSpPr>
            <p:nvPr/>
          </p:nvSpPr>
          <p:spPr bwMode="auto">
            <a:xfrm>
              <a:off x="2362" y="1002"/>
              <a:ext cx="1277" cy="1544"/>
            </a:xfrm>
            <a:custGeom>
              <a:avLst/>
              <a:gdLst>
                <a:gd name="T0" fmla="*/ 0 w 539"/>
                <a:gd name="T1" fmla="*/ 763 h 652"/>
                <a:gd name="T2" fmla="*/ 516 w 539"/>
                <a:gd name="T3" fmla="*/ 1336 h 652"/>
                <a:gd name="T4" fmla="*/ 898 w 539"/>
                <a:gd name="T5" fmla="*/ 1544 h 652"/>
                <a:gd name="T6" fmla="*/ 1277 w 539"/>
                <a:gd name="T7" fmla="*/ 1336 h 652"/>
                <a:gd name="T8" fmla="*/ 5 w 539"/>
                <a:gd name="T9" fmla="*/ 0 h 652"/>
                <a:gd name="T10" fmla="*/ 211 w 539"/>
                <a:gd name="T11" fmla="*/ 374 h 652"/>
                <a:gd name="T12" fmla="*/ 0 w 539"/>
                <a:gd name="T13" fmla="*/ 763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9" h="652">
                  <a:moveTo>
                    <a:pt x="0" y="322"/>
                  </a:moveTo>
                  <a:cubicBezTo>
                    <a:pt x="122" y="337"/>
                    <a:pt x="216" y="439"/>
                    <a:pt x="218" y="564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539" y="564"/>
                    <a:pt x="539" y="564"/>
                    <a:pt x="539" y="564"/>
                  </a:cubicBezTo>
                  <a:cubicBezTo>
                    <a:pt x="536" y="263"/>
                    <a:pt x="300" y="17"/>
                    <a:pt x="2" y="0"/>
                  </a:cubicBezTo>
                  <a:cubicBezTo>
                    <a:pt x="89" y="158"/>
                    <a:pt x="89" y="158"/>
                    <a:pt x="89" y="15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0393" name="Freeform 6"/>
            <p:cNvSpPr>
              <a:spLocks/>
            </p:cNvSpPr>
            <p:nvPr/>
          </p:nvSpPr>
          <p:spPr bwMode="auto">
            <a:xfrm>
              <a:off x="943" y="1000"/>
              <a:ext cx="1545" cy="1276"/>
            </a:xfrm>
            <a:custGeom>
              <a:avLst/>
              <a:gdLst>
                <a:gd name="T0" fmla="*/ 763 w 652"/>
                <a:gd name="T1" fmla="*/ 1276 h 539"/>
                <a:gd name="T2" fmla="*/ 1336 w 652"/>
                <a:gd name="T3" fmla="*/ 760 h 539"/>
                <a:gd name="T4" fmla="*/ 1545 w 652"/>
                <a:gd name="T5" fmla="*/ 379 h 539"/>
                <a:gd name="T6" fmla="*/ 1336 w 652"/>
                <a:gd name="T7" fmla="*/ 0 h 539"/>
                <a:gd name="T8" fmla="*/ 0 w 652"/>
                <a:gd name="T9" fmla="*/ 1271 h 539"/>
                <a:gd name="T10" fmla="*/ 377 w 652"/>
                <a:gd name="T11" fmla="*/ 1065 h 539"/>
                <a:gd name="T12" fmla="*/ 763 w 652"/>
                <a:gd name="T13" fmla="*/ 1276 h 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" h="539">
                  <a:moveTo>
                    <a:pt x="322" y="539"/>
                  </a:moveTo>
                  <a:cubicBezTo>
                    <a:pt x="337" y="417"/>
                    <a:pt x="439" y="323"/>
                    <a:pt x="564" y="321"/>
                  </a:cubicBezTo>
                  <a:cubicBezTo>
                    <a:pt x="652" y="160"/>
                    <a:pt x="652" y="160"/>
                    <a:pt x="652" y="16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263" y="3"/>
                    <a:pt x="17" y="239"/>
                    <a:pt x="0" y="537"/>
                  </a:cubicBezTo>
                  <a:cubicBezTo>
                    <a:pt x="159" y="450"/>
                    <a:pt x="159" y="450"/>
                    <a:pt x="159" y="450"/>
                  </a:cubicBezTo>
                  <a:lnTo>
                    <a:pt x="322" y="5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 dirty="0"/>
            </a:p>
          </p:txBody>
        </p:sp>
        <p:sp>
          <p:nvSpPr>
            <p:cNvPr id="100394" name="Freeform 7"/>
            <p:cNvSpPr>
              <a:spLocks/>
            </p:cNvSpPr>
            <p:nvPr/>
          </p:nvSpPr>
          <p:spPr bwMode="auto">
            <a:xfrm>
              <a:off x="2092" y="2421"/>
              <a:ext cx="1544" cy="1274"/>
            </a:xfrm>
            <a:custGeom>
              <a:avLst/>
              <a:gdLst>
                <a:gd name="T0" fmla="*/ 1544 w 652"/>
                <a:gd name="T1" fmla="*/ 5 h 538"/>
                <a:gd name="T2" fmla="*/ 1170 w 652"/>
                <a:gd name="T3" fmla="*/ 211 h 538"/>
                <a:gd name="T4" fmla="*/ 781 w 652"/>
                <a:gd name="T5" fmla="*/ 0 h 538"/>
                <a:gd name="T6" fmla="*/ 208 w 652"/>
                <a:gd name="T7" fmla="*/ 516 h 538"/>
                <a:gd name="T8" fmla="*/ 0 w 652"/>
                <a:gd name="T9" fmla="*/ 897 h 538"/>
                <a:gd name="T10" fmla="*/ 208 w 652"/>
                <a:gd name="T11" fmla="*/ 1274 h 538"/>
                <a:gd name="T12" fmla="*/ 1544 w 652"/>
                <a:gd name="T13" fmla="*/ 5 h 5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2" h="538">
                  <a:moveTo>
                    <a:pt x="652" y="2"/>
                  </a:moveTo>
                  <a:cubicBezTo>
                    <a:pt x="494" y="89"/>
                    <a:pt x="494" y="89"/>
                    <a:pt x="494" y="8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15" y="122"/>
                    <a:pt x="213" y="216"/>
                    <a:pt x="88" y="218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389" y="536"/>
                    <a:pt x="635" y="300"/>
                    <a:pt x="65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943" y="2151"/>
              <a:ext cx="1275" cy="1544"/>
            </a:xfrm>
            <a:custGeom>
              <a:avLst/>
              <a:gdLst>
                <a:gd name="T0" fmla="*/ 538 w 538"/>
                <a:gd name="T1" fmla="*/ 330 h 652"/>
                <a:gd name="T2" fmla="*/ 320 w 538"/>
                <a:gd name="T3" fmla="*/ 88 h 652"/>
                <a:gd name="T4" fmla="*/ 159 w 538"/>
                <a:gd name="T5" fmla="*/ 0 h 652"/>
                <a:gd name="T6" fmla="*/ 0 w 538"/>
                <a:gd name="T7" fmla="*/ 88 h 652"/>
                <a:gd name="T8" fmla="*/ 536 w 538"/>
                <a:gd name="T9" fmla="*/ 652 h 652"/>
                <a:gd name="T10" fmla="*/ 449 w 538"/>
                <a:gd name="T11" fmla="*/ 493 h 652"/>
                <a:gd name="T12" fmla="*/ 538 w 538"/>
                <a:gd name="T13" fmla="*/ 33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52">
                  <a:moveTo>
                    <a:pt x="538" y="330"/>
                  </a:moveTo>
                  <a:cubicBezTo>
                    <a:pt x="416" y="315"/>
                    <a:pt x="322" y="213"/>
                    <a:pt x="320" y="8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389"/>
                    <a:pt x="238" y="635"/>
                    <a:pt x="536" y="652"/>
                  </a:cubicBezTo>
                  <a:cubicBezTo>
                    <a:pt x="449" y="493"/>
                    <a:pt x="449" y="493"/>
                    <a:pt x="449" y="493"/>
                  </a:cubicBezTo>
                  <a:lnTo>
                    <a:pt x="538" y="3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</p:grpSp>
      <p:grpSp>
        <p:nvGrpSpPr>
          <p:cNvPr id="100360" name="Group 22"/>
          <p:cNvGrpSpPr>
            <a:grpSpLocks/>
          </p:cNvGrpSpPr>
          <p:nvPr/>
        </p:nvGrpSpPr>
        <p:grpSpPr bwMode="auto">
          <a:xfrm>
            <a:off x="1427560" y="2511029"/>
            <a:ext cx="1932384" cy="236934"/>
            <a:chOff x="1582038" y="2697524"/>
            <a:chExt cx="2577213" cy="316190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3660640" y="2697524"/>
              <a:ext cx="498611" cy="3161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582038" y="2697524"/>
              <a:ext cx="20786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361" name="Group 26"/>
          <p:cNvGrpSpPr>
            <a:grpSpLocks/>
          </p:cNvGrpSpPr>
          <p:nvPr/>
        </p:nvGrpSpPr>
        <p:grpSpPr bwMode="auto">
          <a:xfrm>
            <a:off x="1513285" y="4371975"/>
            <a:ext cx="1870472" cy="236935"/>
            <a:chOff x="1804697" y="4994858"/>
            <a:chExt cx="2493744" cy="31619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800010" y="4994858"/>
              <a:ext cx="498431" cy="3161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804697" y="5311048"/>
              <a:ext cx="199531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362" name="Group 29"/>
          <p:cNvGrpSpPr>
            <a:grpSpLocks/>
          </p:cNvGrpSpPr>
          <p:nvPr/>
        </p:nvGrpSpPr>
        <p:grpSpPr bwMode="auto">
          <a:xfrm>
            <a:off x="5385198" y="2357438"/>
            <a:ext cx="2102644" cy="236935"/>
            <a:chOff x="7528087" y="2680840"/>
            <a:chExt cx="2803259" cy="316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7528087" y="2680840"/>
              <a:ext cx="498428" cy="3161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26515" y="2680840"/>
              <a:ext cx="23048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363" name="Group 32"/>
          <p:cNvGrpSpPr>
            <a:grpSpLocks/>
          </p:cNvGrpSpPr>
          <p:nvPr/>
        </p:nvGrpSpPr>
        <p:grpSpPr bwMode="auto">
          <a:xfrm>
            <a:off x="5693569" y="4413647"/>
            <a:ext cx="1791891" cy="152400"/>
            <a:chOff x="8125333" y="4745260"/>
            <a:chExt cx="2389596" cy="20303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125333" y="4745260"/>
              <a:ext cx="522377" cy="20303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647710" y="4948294"/>
              <a:ext cx="186721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6140031" y="4622142"/>
            <a:ext cx="1406128" cy="4164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在地化服務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80748" y="2659131"/>
            <a:ext cx="2947027" cy="785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多語言業務人才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2.FAE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、品保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488" y="4733209"/>
            <a:ext cx="2121196" cy="115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一條龍服務</a:t>
            </a:r>
            <a:endParaRPr lang="en-US" altLang="zh-TW" sz="1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→瑞澤新屋倉庫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2.HK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</a:rPr>
              <a:t>HUB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倉庫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19123" y="2506136"/>
            <a:ext cx="1961047" cy="1195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產品多樣性</a:t>
            </a:r>
            <a:endParaRPr lang="en-US" altLang="zh-TW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產線整合化</a:t>
            </a:r>
            <a:endParaRPr lang="en-US" altLang="zh-TW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模組化產品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8912" y="2113926"/>
            <a:ext cx="20954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 Resources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2087" y="4214813"/>
            <a:ext cx="11176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id-ID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ogistics</a:t>
            </a:r>
            <a:endParaRPr lang="id-ID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07946" y="1987930"/>
            <a:ext cx="11095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id-ID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roduct</a:t>
            </a:r>
            <a:endParaRPr lang="id-ID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68175" y="4185354"/>
            <a:ext cx="14927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id-ID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ocalization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431606" y="4085232"/>
            <a:ext cx="373731" cy="372869"/>
            <a:chOff x="6294438" y="-201613"/>
            <a:chExt cx="687387" cy="685801"/>
          </a:xfrm>
          <a:solidFill>
            <a:schemeClr val="bg1"/>
          </a:solidFill>
        </p:grpSpPr>
        <p:sp>
          <p:nvSpPr>
            <p:cNvPr id="76" name="Freeform 10"/>
            <p:cNvSpPr>
              <a:spLocks noEditPoints="1"/>
            </p:cNvSpPr>
            <p:nvPr/>
          </p:nvSpPr>
          <p:spPr bwMode="auto">
            <a:xfrm>
              <a:off x="6294438" y="-201613"/>
              <a:ext cx="687387" cy="685801"/>
            </a:xfrm>
            <a:custGeom>
              <a:avLst/>
              <a:gdLst>
                <a:gd name="T0" fmla="*/ 163 w 180"/>
                <a:gd name="T1" fmla="*/ 0 h 180"/>
                <a:gd name="T2" fmla="*/ 39 w 180"/>
                <a:gd name="T3" fmla="*/ 0 h 180"/>
                <a:gd name="T4" fmla="*/ 23 w 180"/>
                <a:gd name="T5" fmla="*/ 17 h 180"/>
                <a:gd name="T6" fmla="*/ 23 w 180"/>
                <a:gd name="T7" fmla="*/ 28 h 180"/>
                <a:gd name="T8" fmla="*/ 17 w 180"/>
                <a:gd name="T9" fmla="*/ 28 h 180"/>
                <a:gd name="T10" fmla="*/ 0 w 180"/>
                <a:gd name="T11" fmla="*/ 45 h 180"/>
                <a:gd name="T12" fmla="*/ 0 w 180"/>
                <a:gd name="T13" fmla="*/ 158 h 180"/>
                <a:gd name="T14" fmla="*/ 23 w 180"/>
                <a:gd name="T15" fmla="*/ 180 h 180"/>
                <a:gd name="T16" fmla="*/ 158 w 180"/>
                <a:gd name="T17" fmla="*/ 180 h 180"/>
                <a:gd name="T18" fmla="*/ 180 w 180"/>
                <a:gd name="T19" fmla="*/ 158 h 180"/>
                <a:gd name="T20" fmla="*/ 180 w 180"/>
                <a:gd name="T21" fmla="*/ 17 h 180"/>
                <a:gd name="T22" fmla="*/ 163 w 180"/>
                <a:gd name="T23" fmla="*/ 0 h 180"/>
                <a:gd name="T24" fmla="*/ 169 w 180"/>
                <a:gd name="T25" fmla="*/ 158 h 180"/>
                <a:gd name="T26" fmla="*/ 158 w 180"/>
                <a:gd name="T27" fmla="*/ 169 h 180"/>
                <a:gd name="T28" fmla="*/ 23 w 180"/>
                <a:gd name="T29" fmla="*/ 169 h 180"/>
                <a:gd name="T30" fmla="*/ 11 w 180"/>
                <a:gd name="T31" fmla="*/ 158 h 180"/>
                <a:gd name="T32" fmla="*/ 11 w 180"/>
                <a:gd name="T33" fmla="*/ 45 h 180"/>
                <a:gd name="T34" fmla="*/ 17 w 180"/>
                <a:gd name="T35" fmla="*/ 39 h 180"/>
                <a:gd name="T36" fmla="*/ 23 w 180"/>
                <a:gd name="T37" fmla="*/ 39 h 180"/>
                <a:gd name="T38" fmla="*/ 23 w 180"/>
                <a:gd name="T39" fmla="*/ 152 h 180"/>
                <a:gd name="T40" fmla="*/ 28 w 180"/>
                <a:gd name="T41" fmla="*/ 158 h 180"/>
                <a:gd name="T42" fmla="*/ 34 w 180"/>
                <a:gd name="T43" fmla="*/ 152 h 180"/>
                <a:gd name="T44" fmla="*/ 34 w 180"/>
                <a:gd name="T45" fmla="*/ 17 h 180"/>
                <a:gd name="T46" fmla="*/ 39 w 180"/>
                <a:gd name="T47" fmla="*/ 11 h 180"/>
                <a:gd name="T48" fmla="*/ 163 w 180"/>
                <a:gd name="T49" fmla="*/ 11 h 180"/>
                <a:gd name="T50" fmla="*/ 169 w 180"/>
                <a:gd name="T51" fmla="*/ 17 h 180"/>
                <a:gd name="T52" fmla="*/ 169 w 180"/>
                <a:gd name="T53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8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6702425" y="58737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6702425" y="-6350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6702425" y="-71438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3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3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6465888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6465888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6465888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>
              <a:off x="6702425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auto">
            <a:xfrm>
              <a:off x="6702425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auto">
            <a:xfrm>
              <a:off x="6702425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6" name="Freeform 20"/>
            <p:cNvSpPr>
              <a:spLocks/>
            </p:cNvSpPr>
            <p:nvPr/>
          </p:nvSpPr>
          <p:spPr bwMode="auto">
            <a:xfrm>
              <a:off x="6465888" y="119062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6465888" y="184150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88" name="Freeform 22"/>
            <p:cNvSpPr>
              <a:spLocks noEditPoints="1"/>
            </p:cNvSpPr>
            <p:nvPr/>
          </p:nvSpPr>
          <p:spPr bwMode="auto">
            <a:xfrm>
              <a:off x="6465888" y="-112713"/>
              <a:ext cx="195262" cy="190500"/>
            </a:xfrm>
            <a:custGeom>
              <a:avLst/>
              <a:gdLst>
                <a:gd name="T0" fmla="*/ 6 w 51"/>
                <a:gd name="T1" fmla="*/ 50 h 50"/>
                <a:gd name="T2" fmla="*/ 45 w 51"/>
                <a:gd name="T3" fmla="*/ 50 h 50"/>
                <a:gd name="T4" fmla="*/ 51 w 51"/>
                <a:gd name="T5" fmla="*/ 44 h 50"/>
                <a:gd name="T6" fmla="*/ 51 w 51"/>
                <a:gd name="T7" fmla="*/ 5 h 50"/>
                <a:gd name="T8" fmla="*/ 45 w 51"/>
                <a:gd name="T9" fmla="*/ 0 h 50"/>
                <a:gd name="T10" fmla="*/ 6 w 51"/>
                <a:gd name="T11" fmla="*/ 0 h 50"/>
                <a:gd name="T12" fmla="*/ 0 w 51"/>
                <a:gd name="T13" fmla="*/ 5 h 50"/>
                <a:gd name="T14" fmla="*/ 0 w 51"/>
                <a:gd name="T15" fmla="*/ 44 h 50"/>
                <a:gd name="T16" fmla="*/ 6 w 51"/>
                <a:gd name="T17" fmla="*/ 50 h 50"/>
                <a:gd name="T18" fmla="*/ 11 w 51"/>
                <a:gd name="T19" fmla="*/ 11 h 50"/>
                <a:gd name="T20" fmla="*/ 39 w 51"/>
                <a:gd name="T21" fmla="*/ 11 h 50"/>
                <a:gd name="T22" fmla="*/ 39 w 51"/>
                <a:gd name="T23" fmla="*/ 39 h 50"/>
                <a:gd name="T24" fmla="*/ 11 w 51"/>
                <a:gd name="T25" fmla="*/ 39 h 50"/>
                <a:gd name="T26" fmla="*/ 11 w 51"/>
                <a:gd name="T2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</p:grpSp>
      <p:sp>
        <p:nvSpPr>
          <p:cNvPr id="89" name="Freeform 26"/>
          <p:cNvSpPr>
            <a:spLocks noEditPoints="1"/>
          </p:cNvSpPr>
          <p:nvPr/>
        </p:nvSpPr>
        <p:spPr bwMode="auto">
          <a:xfrm>
            <a:off x="3665935" y="2486026"/>
            <a:ext cx="472678" cy="459581"/>
          </a:xfrm>
          <a:custGeom>
            <a:avLst/>
            <a:gdLst>
              <a:gd name="T0" fmla="*/ 451268 w 263"/>
              <a:gd name="T1" fmla="*/ 0 h 256"/>
              <a:gd name="T2" fmla="*/ 266440 w 263"/>
              <a:gd name="T3" fmla="*/ 129353 h 256"/>
              <a:gd name="T4" fmla="*/ 266440 w 263"/>
              <a:gd name="T5" fmla="*/ 131748 h 256"/>
              <a:gd name="T6" fmla="*/ 67210 w 263"/>
              <a:gd name="T7" fmla="*/ 330569 h 256"/>
              <a:gd name="T8" fmla="*/ 2400 w 263"/>
              <a:gd name="T9" fmla="*/ 526994 h 256"/>
              <a:gd name="T10" fmla="*/ 67210 w 263"/>
              <a:gd name="T11" fmla="*/ 613229 h 256"/>
              <a:gd name="T12" fmla="*/ 252038 w 263"/>
              <a:gd name="T13" fmla="*/ 567716 h 256"/>
              <a:gd name="T14" fmla="*/ 578487 w 263"/>
              <a:gd name="T15" fmla="*/ 251520 h 256"/>
              <a:gd name="T16" fmla="*/ 307246 w 263"/>
              <a:gd name="T17" fmla="*/ 455131 h 256"/>
              <a:gd name="T18" fmla="*/ 475272 w 263"/>
              <a:gd name="T19" fmla="*/ 225170 h 256"/>
              <a:gd name="T20" fmla="*/ 456069 w 263"/>
              <a:gd name="T21" fmla="*/ 320987 h 256"/>
              <a:gd name="T22" fmla="*/ 307246 w 263"/>
              <a:gd name="T23" fmla="*/ 469503 h 256"/>
              <a:gd name="T24" fmla="*/ 283243 w 263"/>
              <a:gd name="T25" fmla="*/ 388059 h 256"/>
              <a:gd name="T26" fmla="*/ 218433 w 263"/>
              <a:gd name="T27" fmla="*/ 325778 h 256"/>
              <a:gd name="T28" fmla="*/ 441666 w 263"/>
              <a:gd name="T29" fmla="*/ 172471 h 256"/>
              <a:gd name="T30" fmla="*/ 283243 w 263"/>
              <a:gd name="T31" fmla="*/ 388059 h 256"/>
              <a:gd name="T32" fmla="*/ 146422 w 263"/>
              <a:gd name="T33" fmla="*/ 306615 h 256"/>
              <a:gd name="T34" fmla="*/ 381657 w 263"/>
              <a:gd name="T35" fmla="*/ 136539 h 256"/>
              <a:gd name="T36" fmla="*/ 79212 w 263"/>
              <a:gd name="T37" fmla="*/ 572507 h 256"/>
              <a:gd name="T38" fmla="*/ 38406 w 263"/>
              <a:gd name="T39" fmla="*/ 546157 h 256"/>
              <a:gd name="T40" fmla="*/ 60009 w 263"/>
              <a:gd name="T41" fmla="*/ 462317 h 256"/>
              <a:gd name="T42" fmla="*/ 151223 w 263"/>
              <a:gd name="T43" fmla="*/ 553343 h 256"/>
              <a:gd name="T44" fmla="*/ 170426 w 263"/>
              <a:gd name="T45" fmla="*/ 548553 h 256"/>
              <a:gd name="T46" fmla="*/ 64810 w 263"/>
              <a:gd name="T47" fmla="*/ 443154 h 256"/>
              <a:gd name="T48" fmla="*/ 93614 w 263"/>
              <a:gd name="T49" fmla="*/ 359314 h 256"/>
              <a:gd name="T50" fmla="*/ 247237 w 263"/>
              <a:gd name="T51" fmla="*/ 526994 h 256"/>
              <a:gd name="T52" fmla="*/ 170426 w 263"/>
              <a:gd name="T53" fmla="*/ 548553 h 256"/>
              <a:gd name="T54" fmla="*/ 518478 w 263"/>
              <a:gd name="T55" fmla="*/ 258706 h 256"/>
              <a:gd name="T56" fmla="*/ 470471 w 263"/>
              <a:gd name="T57" fmla="*/ 143726 h 256"/>
              <a:gd name="T58" fmla="*/ 388859 w 263"/>
              <a:gd name="T59" fmla="*/ 62281 h 256"/>
              <a:gd name="T60" fmla="*/ 537681 w 263"/>
              <a:gd name="T61" fmla="*/ 76654 h 256"/>
              <a:gd name="T62" fmla="*/ 552083 w 263"/>
              <a:gd name="T63" fmla="*/ 225170 h 2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63" h="256">
                <a:moveTo>
                  <a:pt x="235" y="21"/>
                </a:moveTo>
                <a:cubicBezTo>
                  <a:pt x="222" y="8"/>
                  <a:pt x="205" y="0"/>
                  <a:pt x="188" y="0"/>
                </a:cubicBezTo>
                <a:cubicBezTo>
                  <a:pt x="173" y="0"/>
                  <a:pt x="160" y="5"/>
                  <a:pt x="150" y="15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1" y="54"/>
                  <a:pt x="111" y="54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42"/>
                  <a:pt x="22" y="147"/>
                  <a:pt x="20" y="152"/>
                </a:cubicBezTo>
                <a:cubicBezTo>
                  <a:pt x="1" y="220"/>
                  <a:pt x="1" y="220"/>
                  <a:pt x="1" y="220"/>
                </a:cubicBezTo>
                <a:cubicBezTo>
                  <a:pt x="1" y="220"/>
                  <a:pt x="0" y="225"/>
                  <a:pt x="0" y="228"/>
                </a:cubicBezTo>
                <a:cubicBezTo>
                  <a:pt x="0" y="243"/>
                  <a:pt x="13" y="256"/>
                  <a:pt x="28" y="256"/>
                </a:cubicBezTo>
                <a:cubicBezTo>
                  <a:pt x="31" y="256"/>
                  <a:pt x="37" y="255"/>
                  <a:pt x="37" y="255"/>
                </a:cubicBezTo>
                <a:cubicBezTo>
                  <a:pt x="105" y="237"/>
                  <a:pt x="105" y="237"/>
                  <a:pt x="105" y="237"/>
                </a:cubicBezTo>
                <a:cubicBezTo>
                  <a:pt x="110" y="235"/>
                  <a:pt x="115" y="232"/>
                  <a:pt x="119" y="229"/>
                </a:cubicBezTo>
                <a:cubicBezTo>
                  <a:pt x="241" y="105"/>
                  <a:pt x="241" y="105"/>
                  <a:pt x="241" y="105"/>
                </a:cubicBezTo>
                <a:cubicBezTo>
                  <a:pt x="263" y="83"/>
                  <a:pt x="261" y="46"/>
                  <a:pt x="235" y="21"/>
                </a:cubicBezTo>
                <a:close/>
                <a:moveTo>
                  <a:pt x="128" y="190"/>
                </a:moveTo>
                <a:cubicBezTo>
                  <a:pt x="127" y="183"/>
                  <a:pt x="125" y="176"/>
                  <a:pt x="122" y="169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203" y="108"/>
                  <a:pt x="200" y="12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4"/>
                  <a:pt x="128" y="192"/>
                  <a:pt x="128" y="190"/>
                </a:cubicBezTo>
                <a:close/>
                <a:moveTo>
                  <a:pt x="118" y="162"/>
                </a:moveTo>
                <a:cubicBezTo>
                  <a:pt x="115" y="157"/>
                  <a:pt x="112" y="152"/>
                  <a:pt x="108" y="148"/>
                </a:cubicBezTo>
                <a:cubicBezTo>
                  <a:pt x="103" y="143"/>
                  <a:pt x="97" y="140"/>
                  <a:pt x="91" y="136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74" y="63"/>
                  <a:pt x="179" y="66"/>
                  <a:pt x="184" y="72"/>
                </a:cubicBezTo>
                <a:cubicBezTo>
                  <a:pt x="189" y="76"/>
                  <a:pt x="192" y="81"/>
                  <a:pt x="195" y="86"/>
                </a:cubicBezTo>
                <a:lnTo>
                  <a:pt x="118" y="162"/>
                </a:lnTo>
                <a:close/>
                <a:moveTo>
                  <a:pt x="84" y="133"/>
                </a:moveTo>
                <a:cubicBezTo>
                  <a:pt x="76" y="130"/>
                  <a:pt x="69" y="128"/>
                  <a:pt x="61" y="12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32" y="56"/>
                  <a:pt x="146" y="54"/>
                  <a:pt x="159" y="57"/>
                </a:cubicBezTo>
                <a:lnTo>
                  <a:pt x="84" y="133"/>
                </a:lnTo>
                <a:close/>
                <a:moveTo>
                  <a:pt x="33" y="239"/>
                </a:moveTo>
                <a:cubicBezTo>
                  <a:pt x="32" y="239"/>
                  <a:pt x="30" y="240"/>
                  <a:pt x="28" y="240"/>
                </a:cubicBezTo>
                <a:cubicBezTo>
                  <a:pt x="21" y="240"/>
                  <a:pt x="16" y="235"/>
                  <a:pt x="16" y="228"/>
                </a:cubicBezTo>
                <a:cubicBezTo>
                  <a:pt x="16" y="227"/>
                  <a:pt x="17" y="224"/>
                  <a:pt x="17" y="224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34" y="193"/>
                  <a:pt x="44" y="196"/>
                  <a:pt x="52" y="204"/>
                </a:cubicBezTo>
                <a:cubicBezTo>
                  <a:pt x="60" y="212"/>
                  <a:pt x="64" y="222"/>
                  <a:pt x="63" y="231"/>
                </a:cubicBezTo>
                <a:lnTo>
                  <a:pt x="33" y="239"/>
                </a:lnTo>
                <a:close/>
                <a:moveTo>
                  <a:pt x="71" y="229"/>
                </a:moveTo>
                <a:cubicBezTo>
                  <a:pt x="71" y="218"/>
                  <a:pt x="66" y="207"/>
                  <a:pt x="58" y="198"/>
                </a:cubicBezTo>
                <a:cubicBezTo>
                  <a:pt x="49" y="190"/>
                  <a:pt x="38" y="185"/>
                  <a:pt x="27" y="185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6" y="154"/>
                  <a:pt x="37" y="152"/>
                  <a:pt x="39" y="150"/>
                </a:cubicBezTo>
                <a:cubicBezTo>
                  <a:pt x="55" y="139"/>
                  <a:pt x="79" y="142"/>
                  <a:pt x="96" y="160"/>
                </a:cubicBezTo>
                <a:cubicBezTo>
                  <a:pt x="115" y="178"/>
                  <a:pt x="117" y="204"/>
                  <a:pt x="103" y="220"/>
                </a:cubicBezTo>
                <a:cubicBezTo>
                  <a:pt x="103" y="221"/>
                  <a:pt x="102" y="221"/>
                  <a:pt x="101" y="221"/>
                </a:cubicBezTo>
                <a:lnTo>
                  <a:pt x="71" y="229"/>
                </a:lnTo>
                <a:close/>
                <a:moveTo>
                  <a:pt x="230" y="94"/>
                </a:moveTo>
                <a:cubicBezTo>
                  <a:pt x="216" y="108"/>
                  <a:pt x="216" y="108"/>
                  <a:pt x="216" y="108"/>
                </a:cubicBezTo>
                <a:cubicBezTo>
                  <a:pt x="216" y="106"/>
                  <a:pt x="216" y="104"/>
                  <a:pt x="216" y="102"/>
                </a:cubicBezTo>
                <a:cubicBezTo>
                  <a:pt x="215" y="87"/>
                  <a:pt x="207" y="72"/>
                  <a:pt x="196" y="60"/>
                </a:cubicBezTo>
                <a:cubicBezTo>
                  <a:pt x="183" y="47"/>
                  <a:pt x="165" y="40"/>
                  <a:pt x="148" y="40"/>
                </a:cubicBezTo>
                <a:cubicBezTo>
                  <a:pt x="162" y="26"/>
                  <a:pt x="162" y="26"/>
                  <a:pt x="162" y="26"/>
                </a:cubicBezTo>
                <a:cubicBezTo>
                  <a:pt x="168" y="20"/>
                  <a:pt x="177" y="16"/>
                  <a:pt x="188" y="16"/>
                </a:cubicBezTo>
                <a:cubicBezTo>
                  <a:pt x="200" y="16"/>
                  <a:pt x="214" y="22"/>
                  <a:pt x="224" y="32"/>
                </a:cubicBezTo>
                <a:cubicBezTo>
                  <a:pt x="233" y="41"/>
                  <a:pt x="239" y="53"/>
                  <a:pt x="240" y="65"/>
                </a:cubicBezTo>
                <a:cubicBezTo>
                  <a:pt x="241" y="76"/>
                  <a:pt x="237" y="87"/>
                  <a:pt x="230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90" name="Group 89"/>
          <p:cNvGrpSpPr/>
          <p:nvPr/>
        </p:nvGrpSpPr>
        <p:grpSpPr>
          <a:xfrm>
            <a:off x="5233765" y="2795898"/>
            <a:ext cx="432089" cy="473588"/>
            <a:chOff x="6980238" y="-342900"/>
            <a:chExt cx="1150937" cy="1311275"/>
          </a:xfrm>
          <a:solidFill>
            <a:schemeClr val="bg1"/>
          </a:solidFill>
        </p:grpSpPr>
        <p:sp>
          <p:nvSpPr>
            <p:cNvPr id="91" name="Freeform 30"/>
            <p:cNvSpPr>
              <a:spLocks noEditPoints="1"/>
            </p:cNvSpPr>
            <p:nvPr/>
          </p:nvSpPr>
          <p:spPr bwMode="auto">
            <a:xfrm>
              <a:off x="6980238" y="-342900"/>
              <a:ext cx="1150937" cy="1311275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92" name="Oval 31"/>
            <p:cNvSpPr>
              <a:spLocks noChangeArrowheads="1"/>
            </p:cNvSpPr>
            <p:nvPr/>
          </p:nvSpPr>
          <p:spPr bwMode="auto">
            <a:xfrm>
              <a:off x="7885113" y="681038"/>
              <a:ext cx="82550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93" name="Oval 32"/>
            <p:cNvSpPr>
              <a:spLocks noChangeArrowheads="1"/>
            </p:cNvSpPr>
            <p:nvPr/>
          </p:nvSpPr>
          <p:spPr bwMode="auto">
            <a:xfrm>
              <a:off x="7885113" y="434975"/>
              <a:ext cx="82550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94" name="Oval 33"/>
            <p:cNvSpPr>
              <a:spLocks noChangeArrowheads="1"/>
            </p:cNvSpPr>
            <p:nvPr/>
          </p:nvSpPr>
          <p:spPr bwMode="auto">
            <a:xfrm>
              <a:off x="7885113" y="190500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918571" y="4147037"/>
            <a:ext cx="616503" cy="580669"/>
            <a:chOff x="5899150" y="-1111250"/>
            <a:chExt cx="2832101" cy="2832100"/>
          </a:xfrm>
          <a:solidFill>
            <a:schemeClr val="bg1"/>
          </a:solidFill>
        </p:grpSpPr>
        <p:sp>
          <p:nvSpPr>
            <p:cNvPr id="96" name="Freeform 37"/>
            <p:cNvSpPr>
              <a:spLocks noEditPoints="1"/>
            </p:cNvSpPr>
            <p:nvPr/>
          </p:nvSpPr>
          <p:spPr bwMode="auto">
            <a:xfrm>
              <a:off x="5899150" y="-1111250"/>
              <a:ext cx="2832101" cy="2832100"/>
            </a:xfrm>
            <a:custGeom>
              <a:avLst/>
              <a:gdLst>
                <a:gd name="T0" fmla="*/ 499 w 752"/>
                <a:gd name="T1" fmla="*/ 68 h 752"/>
                <a:gd name="T2" fmla="*/ 68 w 752"/>
                <a:gd name="T3" fmla="*/ 253 h 752"/>
                <a:gd name="T4" fmla="*/ 253 w 752"/>
                <a:gd name="T5" fmla="*/ 684 h 752"/>
                <a:gd name="T6" fmla="*/ 684 w 752"/>
                <a:gd name="T7" fmla="*/ 499 h 752"/>
                <a:gd name="T8" fmla="*/ 499 w 752"/>
                <a:gd name="T9" fmla="*/ 68 h 752"/>
                <a:gd name="T10" fmla="*/ 268 w 752"/>
                <a:gd name="T11" fmla="*/ 646 h 752"/>
                <a:gd name="T12" fmla="*/ 106 w 752"/>
                <a:gd name="T13" fmla="*/ 268 h 752"/>
                <a:gd name="T14" fmla="*/ 484 w 752"/>
                <a:gd name="T15" fmla="*/ 106 h 752"/>
                <a:gd name="T16" fmla="*/ 646 w 752"/>
                <a:gd name="T17" fmla="*/ 484 h 752"/>
                <a:gd name="T18" fmla="*/ 268 w 752"/>
                <a:gd name="T19" fmla="*/ 64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2" h="752">
                  <a:moveTo>
                    <a:pt x="499" y="68"/>
                  </a:moveTo>
                  <a:cubicBezTo>
                    <a:pt x="329" y="0"/>
                    <a:pt x="136" y="82"/>
                    <a:pt x="68" y="253"/>
                  </a:cubicBezTo>
                  <a:cubicBezTo>
                    <a:pt x="0" y="423"/>
                    <a:pt x="82" y="616"/>
                    <a:pt x="253" y="684"/>
                  </a:cubicBezTo>
                  <a:cubicBezTo>
                    <a:pt x="423" y="752"/>
                    <a:pt x="616" y="670"/>
                    <a:pt x="684" y="499"/>
                  </a:cubicBezTo>
                  <a:cubicBezTo>
                    <a:pt x="752" y="329"/>
                    <a:pt x="670" y="136"/>
                    <a:pt x="499" y="68"/>
                  </a:cubicBezTo>
                  <a:close/>
                  <a:moveTo>
                    <a:pt x="268" y="646"/>
                  </a:moveTo>
                  <a:cubicBezTo>
                    <a:pt x="119" y="586"/>
                    <a:pt x="47" y="417"/>
                    <a:pt x="106" y="268"/>
                  </a:cubicBezTo>
                  <a:cubicBezTo>
                    <a:pt x="166" y="119"/>
                    <a:pt x="335" y="47"/>
                    <a:pt x="484" y="106"/>
                  </a:cubicBezTo>
                  <a:cubicBezTo>
                    <a:pt x="633" y="166"/>
                    <a:pt x="705" y="335"/>
                    <a:pt x="646" y="484"/>
                  </a:cubicBezTo>
                  <a:cubicBezTo>
                    <a:pt x="586" y="633"/>
                    <a:pt x="417" y="705"/>
                    <a:pt x="268" y="6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97" name="Freeform 38"/>
            <p:cNvSpPr>
              <a:spLocks noEditPoints="1"/>
            </p:cNvSpPr>
            <p:nvPr/>
          </p:nvSpPr>
          <p:spPr bwMode="auto">
            <a:xfrm>
              <a:off x="7137400" y="127000"/>
              <a:ext cx="354013" cy="354013"/>
            </a:xfrm>
            <a:custGeom>
              <a:avLst/>
              <a:gdLst>
                <a:gd name="T0" fmla="*/ 62 w 94"/>
                <a:gd name="T1" fmla="*/ 9 h 94"/>
                <a:gd name="T2" fmla="*/ 9 w 94"/>
                <a:gd name="T3" fmla="*/ 32 h 94"/>
                <a:gd name="T4" fmla="*/ 32 w 94"/>
                <a:gd name="T5" fmla="*/ 86 h 94"/>
                <a:gd name="T6" fmla="*/ 86 w 94"/>
                <a:gd name="T7" fmla="*/ 62 h 94"/>
                <a:gd name="T8" fmla="*/ 62 w 94"/>
                <a:gd name="T9" fmla="*/ 9 h 94"/>
                <a:gd name="T10" fmla="*/ 39 w 94"/>
                <a:gd name="T11" fmla="*/ 66 h 94"/>
                <a:gd name="T12" fmla="*/ 28 w 94"/>
                <a:gd name="T13" fmla="*/ 39 h 94"/>
                <a:gd name="T14" fmla="*/ 55 w 94"/>
                <a:gd name="T15" fmla="*/ 28 h 94"/>
                <a:gd name="T16" fmla="*/ 66 w 94"/>
                <a:gd name="T17" fmla="*/ 55 h 94"/>
                <a:gd name="T18" fmla="*/ 39 w 94"/>
                <a:gd name="T19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62" y="9"/>
                  </a:moveTo>
                  <a:cubicBezTo>
                    <a:pt x="41" y="0"/>
                    <a:pt x="17" y="10"/>
                    <a:pt x="9" y="32"/>
                  </a:cubicBezTo>
                  <a:cubicBezTo>
                    <a:pt x="0" y="53"/>
                    <a:pt x="10" y="77"/>
                    <a:pt x="32" y="86"/>
                  </a:cubicBezTo>
                  <a:cubicBezTo>
                    <a:pt x="53" y="94"/>
                    <a:pt x="77" y="84"/>
                    <a:pt x="86" y="62"/>
                  </a:cubicBezTo>
                  <a:cubicBezTo>
                    <a:pt x="94" y="41"/>
                    <a:pt x="84" y="17"/>
                    <a:pt x="62" y="9"/>
                  </a:cubicBezTo>
                  <a:close/>
                  <a:moveTo>
                    <a:pt x="39" y="66"/>
                  </a:moveTo>
                  <a:cubicBezTo>
                    <a:pt x="29" y="62"/>
                    <a:pt x="24" y="50"/>
                    <a:pt x="28" y="39"/>
                  </a:cubicBezTo>
                  <a:cubicBezTo>
                    <a:pt x="32" y="29"/>
                    <a:pt x="44" y="24"/>
                    <a:pt x="55" y="28"/>
                  </a:cubicBezTo>
                  <a:cubicBezTo>
                    <a:pt x="65" y="32"/>
                    <a:pt x="71" y="44"/>
                    <a:pt x="66" y="55"/>
                  </a:cubicBezTo>
                  <a:cubicBezTo>
                    <a:pt x="62" y="65"/>
                    <a:pt x="50" y="71"/>
                    <a:pt x="3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98" name="Freeform 39"/>
            <p:cNvSpPr>
              <a:spLocks noEditPoints="1"/>
            </p:cNvSpPr>
            <p:nvPr/>
          </p:nvSpPr>
          <p:spPr bwMode="auto">
            <a:xfrm>
              <a:off x="6783388" y="-225425"/>
              <a:ext cx="1062038" cy="1060450"/>
            </a:xfrm>
            <a:custGeom>
              <a:avLst/>
              <a:gdLst>
                <a:gd name="T0" fmla="*/ 187 w 282"/>
                <a:gd name="T1" fmla="*/ 25 h 282"/>
                <a:gd name="T2" fmla="*/ 25 w 282"/>
                <a:gd name="T3" fmla="*/ 95 h 282"/>
                <a:gd name="T4" fmla="*/ 95 w 282"/>
                <a:gd name="T5" fmla="*/ 257 h 282"/>
                <a:gd name="T6" fmla="*/ 257 w 282"/>
                <a:gd name="T7" fmla="*/ 187 h 282"/>
                <a:gd name="T8" fmla="*/ 187 w 282"/>
                <a:gd name="T9" fmla="*/ 25 h 282"/>
                <a:gd name="T10" fmla="*/ 110 w 282"/>
                <a:gd name="T11" fmla="*/ 218 h 282"/>
                <a:gd name="T12" fmla="*/ 64 w 282"/>
                <a:gd name="T13" fmla="*/ 110 h 282"/>
                <a:gd name="T14" fmla="*/ 172 w 282"/>
                <a:gd name="T15" fmla="*/ 64 h 282"/>
                <a:gd name="T16" fmla="*/ 218 w 282"/>
                <a:gd name="T17" fmla="*/ 172 h 282"/>
                <a:gd name="T18" fmla="*/ 110 w 282"/>
                <a:gd name="T19" fmla="*/ 21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282">
                  <a:moveTo>
                    <a:pt x="187" y="25"/>
                  </a:moveTo>
                  <a:cubicBezTo>
                    <a:pt x="123" y="0"/>
                    <a:pt x="51" y="31"/>
                    <a:pt x="25" y="95"/>
                  </a:cubicBezTo>
                  <a:cubicBezTo>
                    <a:pt x="0" y="159"/>
                    <a:pt x="31" y="231"/>
                    <a:pt x="95" y="257"/>
                  </a:cubicBezTo>
                  <a:cubicBezTo>
                    <a:pt x="159" y="282"/>
                    <a:pt x="231" y="251"/>
                    <a:pt x="257" y="187"/>
                  </a:cubicBezTo>
                  <a:cubicBezTo>
                    <a:pt x="282" y="123"/>
                    <a:pt x="251" y="51"/>
                    <a:pt x="187" y="25"/>
                  </a:cubicBezTo>
                  <a:close/>
                  <a:moveTo>
                    <a:pt x="110" y="218"/>
                  </a:moveTo>
                  <a:cubicBezTo>
                    <a:pt x="68" y="201"/>
                    <a:pt x="47" y="153"/>
                    <a:pt x="64" y="110"/>
                  </a:cubicBezTo>
                  <a:cubicBezTo>
                    <a:pt x="81" y="68"/>
                    <a:pt x="129" y="47"/>
                    <a:pt x="172" y="64"/>
                  </a:cubicBezTo>
                  <a:cubicBezTo>
                    <a:pt x="214" y="81"/>
                    <a:pt x="235" y="129"/>
                    <a:pt x="218" y="172"/>
                  </a:cubicBezTo>
                  <a:cubicBezTo>
                    <a:pt x="201" y="214"/>
                    <a:pt x="153" y="235"/>
                    <a:pt x="11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>
              <a:off x="7499350" y="477838"/>
              <a:ext cx="403225" cy="411163"/>
            </a:xfrm>
            <a:custGeom>
              <a:avLst/>
              <a:gdLst>
                <a:gd name="T0" fmla="*/ 105 w 107"/>
                <a:gd name="T1" fmla="*/ 16 h 109"/>
                <a:gd name="T2" fmla="*/ 99 w 107"/>
                <a:gd name="T3" fmla="*/ 2 h 109"/>
                <a:gd name="T4" fmla="*/ 86 w 107"/>
                <a:gd name="T5" fmla="*/ 8 h 109"/>
                <a:gd name="T6" fmla="*/ 86 w 107"/>
                <a:gd name="T7" fmla="*/ 8 h 109"/>
                <a:gd name="T8" fmla="*/ 8 w 107"/>
                <a:gd name="T9" fmla="*/ 88 h 109"/>
                <a:gd name="T10" fmla="*/ 3 w 107"/>
                <a:gd name="T11" fmla="*/ 101 h 109"/>
                <a:gd name="T12" fmla="*/ 16 w 107"/>
                <a:gd name="T13" fmla="*/ 107 h 109"/>
                <a:gd name="T14" fmla="*/ 17 w 107"/>
                <a:gd name="T15" fmla="*/ 106 h 109"/>
                <a:gd name="T16" fmla="*/ 105 w 107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9">
                  <a:moveTo>
                    <a:pt x="105" y="16"/>
                  </a:moveTo>
                  <a:cubicBezTo>
                    <a:pt x="107" y="10"/>
                    <a:pt x="105" y="4"/>
                    <a:pt x="99" y="2"/>
                  </a:cubicBezTo>
                  <a:cubicBezTo>
                    <a:pt x="94" y="0"/>
                    <a:pt x="88" y="3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1" y="45"/>
                    <a:pt x="42" y="73"/>
                    <a:pt x="8" y="88"/>
                  </a:cubicBezTo>
                  <a:cubicBezTo>
                    <a:pt x="3" y="90"/>
                    <a:pt x="0" y="96"/>
                    <a:pt x="3" y="101"/>
                  </a:cubicBezTo>
                  <a:cubicBezTo>
                    <a:pt x="5" y="106"/>
                    <a:pt x="11" y="109"/>
                    <a:pt x="16" y="107"/>
                  </a:cubicBezTo>
                  <a:cubicBezTo>
                    <a:pt x="17" y="107"/>
                    <a:pt x="17" y="106"/>
                    <a:pt x="17" y="106"/>
                  </a:cubicBezTo>
                  <a:cubicBezTo>
                    <a:pt x="56" y="89"/>
                    <a:pt x="88" y="58"/>
                    <a:pt x="10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>
              <a:off x="7623175" y="595313"/>
              <a:ext cx="569913" cy="579438"/>
            </a:xfrm>
            <a:custGeom>
              <a:avLst/>
              <a:gdLst>
                <a:gd name="T0" fmla="*/ 143 w 151"/>
                <a:gd name="T1" fmla="*/ 2 h 154"/>
                <a:gd name="T2" fmla="*/ 130 w 151"/>
                <a:gd name="T3" fmla="*/ 8 h 154"/>
                <a:gd name="T4" fmla="*/ 8 w 151"/>
                <a:gd name="T5" fmla="*/ 133 h 154"/>
                <a:gd name="T6" fmla="*/ 2 w 151"/>
                <a:gd name="T7" fmla="*/ 146 h 154"/>
                <a:gd name="T8" fmla="*/ 16 w 151"/>
                <a:gd name="T9" fmla="*/ 152 h 154"/>
                <a:gd name="T10" fmla="*/ 17 w 151"/>
                <a:gd name="T11" fmla="*/ 151 h 154"/>
                <a:gd name="T12" fmla="*/ 149 w 151"/>
                <a:gd name="T13" fmla="*/ 16 h 154"/>
                <a:gd name="T14" fmla="*/ 143 w 151"/>
                <a:gd name="T15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4">
                  <a:moveTo>
                    <a:pt x="143" y="2"/>
                  </a:moveTo>
                  <a:cubicBezTo>
                    <a:pt x="138" y="0"/>
                    <a:pt x="132" y="3"/>
                    <a:pt x="130" y="8"/>
                  </a:cubicBezTo>
                  <a:cubicBezTo>
                    <a:pt x="106" y="66"/>
                    <a:pt x="61" y="110"/>
                    <a:pt x="8" y="133"/>
                  </a:cubicBezTo>
                  <a:cubicBezTo>
                    <a:pt x="3" y="135"/>
                    <a:pt x="0" y="141"/>
                    <a:pt x="2" y="146"/>
                  </a:cubicBezTo>
                  <a:cubicBezTo>
                    <a:pt x="5" y="152"/>
                    <a:pt x="11" y="154"/>
                    <a:pt x="16" y="152"/>
                  </a:cubicBezTo>
                  <a:cubicBezTo>
                    <a:pt x="16" y="152"/>
                    <a:pt x="16" y="152"/>
                    <a:pt x="17" y="151"/>
                  </a:cubicBezTo>
                  <a:cubicBezTo>
                    <a:pt x="75" y="126"/>
                    <a:pt x="124" y="79"/>
                    <a:pt x="149" y="16"/>
                  </a:cubicBezTo>
                  <a:cubicBezTo>
                    <a:pt x="151" y="10"/>
                    <a:pt x="149" y="4"/>
                    <a:pt x="1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>
              <a:off x="7562850" y="538163"/>
              <a:ext cx="485775" cy="493713"/>
            </a:xfrm>
            <a:custGeom>
              <a:avLst/>
              <a:gdLst>
                <a:gd name="T0" fmla="*/ 121 w 129"/>
                <a:gd name="T1" fmla="*/ 2 h 131"/>
                <a:gd name="T2" fmla="*/ 107 w 129"/>
                <a:gd name="T3" fmla="*/ 7 h 131"/>
                <a:gd name="T4" fmla="*/ 7 w 129"/>
                <a:gd name="T5" fmla="*/ 110 h 131"/>
                <a:gd name="T6" fmla="*/ 7 w 129"/>
                <a:gd name="T7" fmla="*/ 110 h 131"/>
                <a:gd name="T8" fmla="*/ 2 w 129"/>
                <a:gd name="T9" fmla="*/ 123 h 131"/>
                <a:gd name="T10" fmla="*/ 16 w 129"/>
                <a:gd name="T11" fmla="*/ 129 h 131"/>
                <a:gd name="T12" fmla="*/ 16 w 129"/>
                <a:gd name="T13" fmla="*/ 128 h 131"/>
                <a:gd name="T14" fmla="*/ 127 w 129"/>
                <a:gd name="T15" fmla="*/ 15 h 131"/>
                <a:gd name="T16" fmla="*/ 121 w 129"/>
                <a:gd name="T1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31">
                  <a:moveTo>
                    <a:pt x="121" y="2"/>
                  </a:moveTo>
                  <a:cubicBezTo>
                    <a:pt x="115" y="0"/>
                    <a:pt x="109" y="2"/>
                    <a:pt x="107" y="7"/>
                  </a:cubicBezTo>
                  <a:cubicBezTo>
                    <a:pt x="88" y="55"/>
                    <a:pt x="51" y="91"/>
                    <a:pt x="7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2" y="112"/>
                    <a:pt x="0" y="118"/>
                    <a:pt x="2" y="123"/>
                  </a:cubicBezTo>
                  <a:cubicBezTo>
                    <a:pt x="4" y="129"/>
                    <a:pt x="10" y="131"/>
                    <a:pt x="16" y="129"/>
                  </a:cubicBezTo>
                  <a:cubicBezTo>
                    <a:pt x="16" y="129"/>
                    <a:pt x="16" y="128"/>
                    <a:pt x="16" y="128"/>
                  </a:cubicBezTo>
                  <a:cubicBezTo>
                    <a:pt x="65" y="107"/>
                    <a:pt x="105" y="68"/>
                    <a:pt x="127" y="15"/>
                  </a:cubicBezTo>
                  <a:cubicBezTo>
                    <a:pt x="129" y="10"/>
                    <a:pt x="126" y="4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02" name="Freeform 43"/>
            <p:cNvSpPr>
              <a:spLocks/>
            </p:cNvSpPr>
            <p:nvPr/>
          </p:nvSpPr>
          <p:spPr bwMode="auto">
            <a:xfrm>
              <a:off x="6727825" y="-279400"/>
              <a:ext cx="401638" cy="411163"/>
            </a:xfrm>
            <a:custGeom>
              <a:avLst/>
              <a:gdLst>
                <a:gd name="T0" fmla="*/ 104 w 107"/>
                <a:gd name="T1" fmla="*/ 8 h 109"/>
                <a:gd name="T2" fmla="*/ 91 w 107"/>
                <a:gd name="T3" fmla="*/ 2 h 109"/>
                <a:gd name="T4" fmla="*/ 90 w 107"/>
                <a:gd name="T5" fmla="*/ 3 h 109"/>
                <a:gd name="T6" fmla="*/ 2 w 107"/>
                <a:gd name="T7" fmla="*/ 93 h 109"/>
                <a:gd name="T8" fmla="*/ 2 w 107"/>
                <a:gd name="T9" fmla="*/ 93 h 109"/>
                <a:gd name="T10" fmla="*/ 8 w 107"/>
                <a:gd name="T11" fmla="*/ 107 h 109"/>
                <a:gd name="T12" fmla="*/ 21 w 107"/>
                <a:gd name="T13" fmla="*/ 101 h 109"/>
                <a:gd name="T14" fmla="*/ 21 w 107"/>
                <a:gd name="T15" fmla="*/ 101 h 109"/>
                <a:gd name="T16" fmla="*/ 99 w 107"/>
                <a:gd name="T17" fmla="*/ 22 h 109"/>
                <a:gd name="T18" fmla="*/ 104 w 107"/>
                <a:gd name="T1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9">
                  <a:moveTo>
                    <a:pt x="104" y="8"/>
                  </a:moveTo>
                  <a:cubicBezTo>
                    <a:pt x="102" y="3"/>
                    <a:pt x="96" y="0"/>
                    <a:pt x="91" y="2"/>
                  </a:cubicBezTo>
                  <a:cubicBezTo>
                    <a:pt x="91" y="3"/>
                    <a:pt x="90" y="3"/>
                    <a:pt x="90" y="3"/>
                  </a:cubicBezTo>
                  <a:cubicBezTo>
                    <a:pt x="51" y="20"/>
                    <a:pt x="19" y="51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0" y="99"/>
                    <a:pt x="2" y="105"/>
                    <a:pt x="8" y="107"/>
                  </a:cubicBezTo>
                  <a:cubicBezTo>
                    <a:pt x="13" y="109"/>
                    <a:pt x="19" y="106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36" y="64"/>
                    <a:pt x="65" y="36"/>
                    <a:pt x="99" y="22"/>
                  </a:cubicBezTo>
                  <a:cubicBezTo>
                    <a:pt x="104" y="19"/>
                    <a:pt x="107" y="13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>
              <a:off x="6437313" y="-565150"/>
              <a:ext cx="568325" cy="579438"/>
            </a:xfrm>
            <a:custGeom>
              <a:avLst/>
              <a:gdLst>
                <a:gd name="T0" fmla="*/ 149 w 151"/>
                <a:gd name="T1" fmla="*/ 8 h 154"/>
                <a:gd name="T2" fmla="*/ 135 w 151"/>
                <a:gd name="T3" fmla="*/ 2 h 154"/>
                <a:gd name="T4" fmla="*/ 134 w 151"/>
                <a:gd name="T5" fmla="*/ 3 h 154"/>
                <a:gd name="T6" fmla="*/ 2 w 151"/>
                <a:gd name="T7" fmla="*/ 138 h 154"/>
                <a:gd name="T8" fmla="*/ 8 w 151"/>
                <a:gd name="T9" fmla="*/ 152 h 154"/>
                <a:gd name="T10" fmla="*/ 21 w 151"/>
                <a:gd name="T11" fmla="*/ 146 h 154"/>
                <a:gd name="T12" fmla="*/ 143 w 151"/>
                <a:gd name="T13" fmla="*/ 21 h 154"/>
                <a:gd name="T14" fmla="*/ 149 w 151"/>
                <a:gd name="T15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4">
                  <a:moveTo>
                    <a:pt x="149" y="8"/>
                  </a:moveTo>
                  <a:cubicBezTo>
                    <a:pt x="146" y="2"/>
                    <a:pt x="140" y="0"/>
                    <a:pt x="135" y="2"/>
                  </a:cubicBezTo>
                  <a:cubicBezTo>
                    <a:pt x="135" y="2"/>
                    <a:pt x="135" y="2"/>
                    <a:pt x="134" y="3"/>
                  </a:cubicBezTo>
                  <a:cubicBezTo>
                    <a:pt x="76" y="28"/>
                    <a:pt x="27" y="75"/>
                    <a:pt x="2" y="138"/>
                  </a:cubicBezTo>
                  <a:cubicBezTo>
                    <a:pt x="0" y="144"/>
                    <a:pt x="2" y="150"/>
                    <a:pt x="8" y="152"/>
                  </a:cubicBezTo>
                  <a:cubicBezTo>
                    <a:pt x="13" y="154"/>
                    <a:pt x="19" y="152"/>
                    <a:pt x="21" y="146"/>
                  </a:cubicBezTo>
                  <a:cubicBezTo>
                    <a:pt x="45" y="88"/>
                    <a:pt x="90" y="44"/>
                    <a:pt x="143" y="21"/>
                  </a:cubicBezTo>
                  <a:cubicBezTo>
                    <a:pt x="148" y="19"/>
                    <a:pt x="151" y="13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04" name="Freeform 45"/>
            <p:cNvSpPr>
              <a:spLocks/>
            </p:cNvSpPr>
            <p:nvPr/>
          </p:nvSpPr>
          <p:spPr bwMode="auto">
            <a:xfrm>
              <a:off x="6580188" y="-422275"/>
              <a:ext cx="485775" cy="496888"/>
            </a:xfrm>
            <a:custGeom>
              <a:avLst/>
              <a:gdLst>
                <a:gd name="T0" fmla="*/ 122 w 129"/>
                <a:gd name="T1" fmla="*/ 21 h 132"/>
                <a:gd name="T2" fmla="*/ 127 w 129"/>
                <a:gd name="T3" fmla="*/ 8 h 132"/>
                <a:gd name="T4" fmla="*/ 113 w 129"/>
                <a:gd name="T5" fmla="*/ 2 h 132"/>
                <a:gd name="T6" fmla="*/ 113 w 129"/>
                <a:gd name="T7" fmla="*/ 3 h 132"/>
                <a:gd name="T8" fmla="*/ 2 w 129"/>
                <a:gd name="T9" fmla="*/ 116 h 132"/>
                <a:gd name="T10" fmla="*/ 8 w 129"/>
                <a:gd name="T11" fmla="*/ 129 h 132"/>
                <a:gd name="T12" fmla="*/ 22 w 129"/>
                <a:gd name="T13" fmla="*/ 124 h 132"/>
                <a:gd name="T14" fmla="*/ 122 w 129"/>
                <a:gd name="T15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32">
                  <a:moveTo>
                    <a:pt x="122" y="21"/>
                  </a:moveTo>
                  <a:cubicBezTo>
                    <a:pt x="127" y="19"/>
                    <a:pt x="129" y="13"/>
                    <a:pt x="127" y="8"/>
                  </a:cubicBezTo>
                  <a:cubicBezTo>
                    <a:pt x="125" y="2"/>
                    <a:pt x="119" y="0"/>
                    <a:pt x="113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64" y="24"/>
                    <a:pt x="24" y="63"/>
                    <a:pt x="2" y="116"/>
                  </a:cubicBezTo>
                  <a:cubicBezTo>
                    <a:pt x="0" y="121"/>
                    <a:pt x="3" y="127"/>
                    <a:pt x="8" y="129"/>
                  </a:cubicBezTo>
                  <a:cubicBezTo>
                    <a:pt x="14" y="132"/>
                    <a:pt x="20" y="129"/>
                    <a:pt x="22" y="124"/>
                  </a:cubicBezTo>
                  <a:cubicBezTo>
                    <a:pt x="41" y="76"/>
                    <a:pt x="78" y="40"/>
                    <a:pt x="1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</p:grpSp>
      <p:grpSp>
        <p:nvGrpSpPr>
          <p:cNvPr id="100380" name="Group 104"/>
          <p:cNvGrpSpPr>
            <a:grpSpLocks/>
          </p:cNvGrpSpPr>
          <p:nvPr/>
        </p:nvGrpSpPr>
        <p:grpSpPr bwMode="auto">
          <a:xfrm>
            <a:off x="3894535" y="3008710"/>
            <a:ext cx="1214438" cy="1214438"/>
            <a:chOff x="6964641" y="2706230"/>
            <a:chExt cx="1620000" cy="1620000"/>
          </a:xfrm>
        </p:grpSpPr>
        <p:sp>
          <p:nvSpPr>
            <p:cNvPr id="106" name="Oval 105"/>
            <p:cNvSpPr>
              <a:spLocks noChangeAspect="1" noChangeArrowheads="1"/>
            </p:cNvSpPr>
            <p:nvPr/>
          </p:nvSpPr>
          <p:spPr bwMode="auto">
            <a:xfrm flipV="1">
              <a:off x="6964641" y="2706230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07" name="Oval 106"/>
            <p:cNvSpPr>
              <a:spLocks noChangeAspect="1" noChangeArrowheads="1"/>
            </p:cNvSpPr>
            <p:nvPr/>
          </p:nvSpPr>
          <p:spPr bwMode="auto">
            <a:xfrm flipV="1">
              <a:off x="7083758" y="2831700"/>
              <a:ext cx="1369059" cy="136905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91555" y="3270611"/>
            <a:ext cx="611057" cy="653679"/>
            <a:chOff x="7148350" y="5290017"/>
            <a:chExt cx="271233" cy="269186"/>
          </a:xfrm>
          <a:solidFill>
            <a:schemeClr val="accent5"/>
          </a:solidFill>
        </p:grpSpPr>
        <p:sp>
          <p:nvSpPr>
            <p:cNvPr id="109" name="Freeform 921"/>
            <p:cNvSpPr>
              <a:spLocks/>
            </p:cNvSpPr>
            <p:nvPr/>
          </p:nvSpPr>
          <p:spPr bwMode="auto">
            <a:xfrm>
              <a:off x="7309395" y="5424609"/>
              <a:ext cx="28253" cy="106553"/>
            </a:xfrm>
            <a:custGeom>
              <a:avLst/>
              <a:gdLst>
                <a:gd name="T0" fmla="*/ 9 w 19"/>
                <a:gd name="T1" fmla="*/ 73 h 73"/>
                <a:gd name="T2" fmla="*/ 0 w 19"/>
                <a:gd name="T3" fmla="*/ 64 h 73"/>
                <a:gd name="T4" fmla="*/ 0 w 19"/>
                <a:gd name="T5" fmla="*/ 9 h 73"/>
                <a:gd name="T6" fmla="*/ 9 w 19"/>
                <a:gd name="T7" fmla="*/ 0 h 73"/>
                <a:gd name="T8" fmla="*/ 19 w 19"/>
                <a:gd name="T9" fmla="*/ 9 h 73"/>
                <a:gd name="T10" fmla="*/ 19 w 19"/>
                <a:gd name="T11" fmla="*/ 64 h 73"/>
                <a:gd name="T12" fmla="*/ 9 w 19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3">
                  <a:moveTo>
                    <a:pt x="9" y="73"/>
                  </a:moveTo>
                  <a:cubicBezTo>
                    <a:pt x="4" y="73"/>
                    <a:pt x="0" y="69"/>
                    <a:pt x="0" y="6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9"/>
                    <a:pt x="14" y="73"/>
                    <a:pt x="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10" name="Freeform 922"/>
            <p:cNvSpPr>
              <a:spLocks/>
            </p:cNvSpPr>
            <p:nvPr/>
          </p:nvSpPr>
          <p:spPr bwMode="auto">
            <a:xfrm>
              <a:off x="7230285" y="5424609"/>
              <a:ext cx="28253" cy="106553"/>
            </a:xfrm>
            <a:custGeom>
              <a:avLst/>
              <a:gdLst>
                <a:gd name="T0" fmla="*/ 9 w 19"/>
                <a:gd name="T1" fmla="*/ 73 h 73"/>
                <a:gd name="T2" fmla="*/ 0 w 19"/>
                <a:gd name="T3" fmla="*/ 64 h 73"/>
                <a:gd name="T4" fmla="*/ 0 w 19"/>
                <a:gd name="T5" fmla="*/ 9 h 73"/>
                <a:gd name="T6" fmla="*/ 9 w 19"/>
                <a:gd name="T7" fmla="*/ 0 h 73"/>
                <a:gd name="T8" fmla="*/ 19 w 19"/>
                <a:gd name="T9" fmla="*/ 9 h 73"/>
                <a:gd name="T10" fmla="*/ 19 w 19"/>
                <a:gd name="T11" fmla="*/ 64 h 73"/>
                <a:gd name="T12" fmla="*/ 9 w 19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3">
                  <a:moveTo>
                    <a:pt x="9" y="73"/>
                  </a:moveTo>
                  <a:cubicBezTo>
                    <a:pt x="4" y="73"/>
                    <a:pt x="0" y="69"/>
                    <a:pt x="0" y="6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9"/>
                    <a:pt x="14" y="73"/>
                    <a:pt x="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11" name="Freeform 923"/>
            <p:cNvSpPr>
              <a:spLocks/>
            </p:cNvSpPr>
            <p:nvPr/>
          </p:nvSpPr>
          <p:spPr bwMode="auto">
            <a:xfrm>
              <a:off x="7269840" y="5449846"/>
              <a:ext cx="28253" cy="109357"/>
            </a:xfrm>
            <a:custGeom>
              <a:avLst/>
              <a:gdLst>
                <a:gd name="T0" fmla="*/ 9 w 18"/>
                <a:gd name="T1" fmla="*/ 74 h 74"/>
                <a:gd name="T2" fmla="*/ 0 w 18"/>
                <a:gd name="T3" fmla="*/ 65 h 74"/>
                <a:gd name="T4" fmla="*/ 0 w 18"/>
                <a:gd name="T5" fmla="*/ 9 h 74"/>
                <a:gd name="T6" fmla="*/ 9 w 18"/>
                <a:gd name="T7" fmla="*/ 0 h 74"/>
                <a:gd name="T8" fmla="*/ 18 w 18"/>
                <a:gd name="T9" fmla="*/ 9 h 74"/>
                <a:gd name="T10" fmla="*/ 18 w 18"/>
                <a:gd name="T11" fmla="*/ 65 h 74"/>
                <a:gd name="T12" fmla="*/ 9 w 18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4">
                  <a:moveTo>
                    <a:pt x="9" y="74"/>
                  </a:moveTo>
                  <a:cubicBezTo>
                    <a:pt x="4" y="74"/>
                    <a:pt x="0" y="70"/>
                    <a:pt x="0" y="6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70"/>
                    <a:pt x="14" y="74"/>
                    <a:pt x="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  <p:sp>
          <p:nvSpPr>
            <p:cNvPr id="112" name="Freeform 924"/>
            <p:cNvSpPr>
              <a:spLocks/>
            </p:cNvSpPr>
            <p:nvPr/>
          </p:nvSpPr>
          <p:spPr bwMode="auto">
            <a:xfrm>
              <a:off x="7148350" y="5290017"/>
              <a:ext cx="271233" cy="187870"/>
            </a:xfrm>
            <a:custGeom>
              <a:avLst/>
              <a:gdLst>
                <a:gd name="T0" fmla="*/ 37 w 184"/>
                <a:gd name="T1" fmla="*/ 129 h 129"/>
                <a:gd name="T2" fmla="*/ 0 w 184"/>
                <a:gd name="T3" fmla="*/ 92 h 129"/>
                <a:gd name="T4" fmla="*/ 28 w 184"/>
                <a:gd name="T5" fmla="*/ 56 h 129"/>
                <a:gd name="T6" fmla="*/ 28 w 184"/>
                <a:gd name="T7" fmla="*/ 55 h 129"/>
                <a:gd name="T8" fmla="*/ 83 w 184"/>
                <a:gd name="T9" fmla="*/ 0 h 129"/>
                <a:gd name="T10" fmla="*/ 135 w 184"/>
                <a:gd name="T11" fmla="*/ 37 h 129"/>
                <a:gd name="T12" fmla="*/ 184 w 184"/>
                <a:gd name="T13" fmla="*/ 83 h 129"/>
                <a:gd name="T14" fmla="*/ 150 w 184"/>
                <a:gd name="T15" fmla="*/ 127 h 129"/>
                <a:gd name="T16" fmla="*/ 139 w 184"/>
                <a:gd name="T17" fmla="*/ 121 h 129"/>
                <a:gd name="T18" fmla="*/ 145 w 184"/>
                <a:gd name="T19" fmla="*/ 109 h 129"/>
                <a:gd name="T20" fmla="*/ 165 w 184"/>
                <a:gd name="T21" fmla="*/ 83 h 129"/>
                <a:gd name="T22" fmla="*/ 138 w 184"/>
                <a:gd name="T23" fmla="*/ 55 h 129"/>
                <a:gd name="T24" fmla="*/ 130 w 184"/>
                <a:gd name="T25" fmla="*/ 56 h 129"/>
                <a:gd name="T26" fmla="*/ 120 w 184"/>
                <a:gd name="T27" fmla="*/ 59 h 129"/>
                <a:gd name="T28" fmla="*/ 119 w 184"/>
                <a:gd name="T29" fmla="*/ 49 h 129"/>
                <a:gd name="T30" fmla="*/ 83 w 184"/>
                <a:gd name="T31" fmla="*/ 18 h 129"/>
                <a:gd name="T32" fmla="*/ 46 w 184"/>
                <a:gd name="T33" fmla="*/ 55 h 129"/>
                <a:gd name="T34" fmla="*/ 47 w 184"/>
                <a:gd name="T35" fmla="*/ 63 h 129"/>
                <a:gd name="T36" fmla="*/ 49 w 184"/>
                <a:gd name="T37" fmla="*/ 74 h 129"/>
                <a:gd name="T38" fmla="*/ 36 w 184"/>
                <a:gd name="T39" fmla="*/ 73 h 129"/>
                <a:gd name="T40" fmla="*/ 18 w 184"/>
                <a:gd name="T41" fmla="*/ 92 h 129"/>
                <a:gd name="T42" fmla="*/ 37 w 184"/>
                <a:gd name="T43" fmla="*/ 110 h 129"/>
                <a:gd name="T44" fmla="*/ 46 w 184"/>
                <a:gd name="T45" fmla="*/ 119 h 129"/>
                <a:gd name="T46" fmla="*/ 37 w 184"/>
                <a:gd name="T4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4" h="129">
                  <a:moveTo>
                    <a:pt x="37" y="129"/>
                  </a:moveTo>
                  <a:cubicBezTo>
                    <a:pt x="16" y="129"/>
                    <a:pt x="0" y="112"/>
                    <a:pt x="0" y="92"/>
                  </a:cubicBezTo>
                  <a:cubicBezTo>
                    <a:pt x="0" y="75"/>
                    <a:pt x="12" y="60"/>
                    <a:pt x="28" y="56"/>
                  </a:cubicBezTo>
                  <a:cubicBezTo>
                    <a:pt x="28" y="56"/>
                    <a:pt x="28" y="56"/>
                    <a:pt x="28" y="55"/>
                  </a:cubicBezTo>
                  <a:cubicBezTo>
                    <a:pt x="28" y="25"/>
                    <a:pt x="52" y="0"/>
                    <a:pt x="83" y="0"/>
                  </a:cubicBezTo>
                  <a:cubicBezTo>
                    <a:pt x="106" y="0"/>
                    <a:pt x="127" y="15"/>
                    <a:pt x="135" y="37"/>
                  </a:cubicBezTo>
                  <a:cubicBezTo>
                    <a:pt x="162" y="35"/>
                    <a:pt x="184" y="56"/>
                    <a:pt x="184" y="83"/>
                  </a:cubicBezTo>
                  <a:cubicBezTo>
                    <a:pt x="184" y="103"/>
                    <a:pt x="170" y="121"/>
                    <a:pt x="150" y="127"/>
                  </a:cubicBezTo>
                  <a:cubicBezTo>
                    <a:pt x="145" y="128"/>
                    <a:pt x="140" y="125"/>
                    <a:pt x="139" y="121"/>
                  </a:cubicBezTo>
                  <a:cubicBezTo>
                    <a:pt x="137" y="116"/>
                    <a:pt x="140" y="111"/>
                    <a:pt x="145" y="109"/>
                  </a:cubicBezTo>
                  <a:cubicBezTo>
                    <a:pt x="157" y="106"/>
                    <a:pt x="165" y="95"/>
                    <a:pt x="165" y="83"/>
                  </a:cubicBezTo>
                  <a:cubicBezTo>
                    <a:pt x="165" y="68"/>
                    <a:pt x="153" y="55"/>
                    <a:pt x="138" y="55"/>
                  </a:cubicBezTo>
                  <a:cubicBezTo>
                    <a:pt x="136" y="55"/>
                    <a:pt x="133" y="56"/>
                    <a:pt x="130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6" y="31"/>
                    <a:pt x="101" y="18"/>
                    <a:pt x="83" y="18"/>
                  </a:cubicBezTo>
                  <a:cubicBezTo>
                    <a:pt x="62" y="18"/>
                    <a:pt x="46" y="35"/>
                    <a:pt x="46" y="55"/>
                  </a:cubicBezTo>
                  <a:cubicBezTo>
                    <a:pt x="46" y="58"/>
                    <a:pt x="46" y="60"/>
                    <a:pt x="47" y="6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27" y="74"/>
                    <a:pt x="18" y="82"/>
                    <a:pt x="18" y="92"/>
                  </a:cubicBezTo>
                  <a:cubicBezTo>
                    <a:pt x="18" y="102"/>
                    <a:pt x="27" y="110"/>
                    <a:pt x="37" y="110"/>
                  </a:cubicBezTo>
                  <a:cubicBezTo>
                    <a:pt x="42" y="110"/>
                    <a:pt x="46" y="114"/>
                    <a:pt x="46" y="119"/>
                  </a:cubicBezTo>
                  <a:cubicBezTo>
                    <a:pt x="46" y="125"/>
                    <a:pt x="42" y="129"/>
                    <a:pt x="3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135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65952" y="1197769"/>
            <a:ext cx="166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  <p:sp>
        <p:nvSpPr>
          <p:cNvPr id="113" name="標題 3">
            <a:extLst>
              <a:ext uri="{FF2B5EF4-FFF2-40B4-BE49-F238E27FC236}">
                <a16:creationId xmlns:a16="http://schemas.microsoft.com/office/drawing/2014/main" id="{8F4DFE0F-FF84-4BBD-9F32-9E4F362EA7B2}"/>
              </a:ext>
            </a:extLst>
          </p:cNvPr>
          <p:cNvSpPr txBox="1">
            <a:spLocks/>
          </p:cNvSpPr>
          <p:nvPr/>
        </p:nvSpPr>
        <p:spPr>
          <a:xfrm>
            <a:off x="126959" y="445082"/>
            <a:ext cx="51068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i="1" dirty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2021</a:t>
            </a:r>
            <a:r>
              <a:rPr lang="zh-TW" altLang="en-US" b="1" i="1" dirty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i="1" dirty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New Business</a:t>
            </a:r>
            <a:endParaRPr lang="zh-TW" altLang="en-US" b="1" i="1" dirty="0">
              <a:solidFill>
                <a:schemeClr val="bg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88EF8B5-E3CA-4FE4-B674-39DD84A523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0891" y="2032098"/>
            <a:ext cx="762338" cy="43713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47BF272-5DE0-4CDC-8235-72DB30BB54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07" l="0" r="100000">
                        <a14:foregroundMark x1="48780" y1="13393" x2="48780" y2="133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4545" y="2009775"/>
            <a:ext cx="600020" cy="77897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2BDF466-FB2D-4CD1-8D89-FA235ED82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1" y="4652831"/>
            <a:ext cx="691218" cy="69121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3E65737-C8B6-4BD2-951F-ED7C3A3C24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16" y="3089760"/>
            <a:ext cx="1020560" cy="1060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5" name="Picture 4" descr="「貨車icon」的圖片搜尋結果">
            <a:extLst>
              <a:ext uri="{FF2B5EF4-FFF2-40B4-BE49-F238E27FC236}">
                <a16:creationId xmlns:a16="http://schemas.microsoft.com/office/drawing/2014/main" id="{F82DEEEE-DE98-4144-B268-9448F116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9111" y1="63333" x2="83111" y2="66333"/>
                        <a14:foregroundMark x1="33111" y1="64333" x2="39333" y2="6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4" y="4173542"/>
            <a:ext cx="845925" cy="5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1531330-C79E-4F1B-91EF-E1EEAC731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68" y="3965927"/>
            <a:ext cx="1139808" cy="113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7" grpId="0"/>
      <p:bldP spid="68" grpId="0"/>
      <p:bldP spid="69" grpId="0"/>
      <p:bldP spid="70" grpId="0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89" y="1268760"/>
            <a:ext cx="8694965" cy="496855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5D91807-47DF-4266-9A8C-100AB090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87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>
            <a:extLst>
              <a:ext uri="{FF2B5EF4-FFF2-40B4-BE49-F238E27FC236}">
                <a16:creationId xmlns:a16="http://schemas.microsoft.com/office/drawing/2014/main" id="{DC1EAA3B-575F-49D6-984E-763C22C90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6300" y="4506254"/>
            <a:ext cx="1877939" cy="359952"/>
          </a:xfrm>
          <a:prstGeom prst="rect">
            <a:avLst/>
          </a:prstGeom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id="{B48E65B1-F167-4640-83AD-6B768C1384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968" y="5177126"/>
            <a:ext cx="2053032" cy="38342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8924" y="486744"/>
            <a:ext cx="8856984" cy="576064"/>
          </a:xfrm>
        </p:spPr>
        <p:txBody>
          <a:bodyPr/>
          <a:lstStyle/>
          <a:p>
            <a:r>
              <a:rPr lang="en-US" altLang="zh-TW" sz="4400" b="1" i="1" dirty="0">
                <a:latin typeface="Candara" panose="020E0502030303020204" pitchFamily="34" charset="0"/>
                <a:cs typeface="Calibri" panose="020F0502020204030204" pitchFamily="34" charset="0"/>
              </a:rPr>
              <a:t>About </a:t>
            </a:r>
            <a:r>
              <a:rPr lang="en-US" altLang="zh-TW" sz="4400" b="1" i="1" dirty="0" err="1">
                <a:latin typeface="Candara" panose="020E0502030303020204" pitchFamily="34" charset="0"/>
                <a:cs typeface="Calibri" panose="020F0502020204030204" pitchFamily="34" charset="0"/>
              </a:rPr>
              <a:t>Hourustech</a:t>
            </a:r>
            <a:endParaRPr lang="zh-TW" altLang="en-US" sz="4400" b="1" i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C25F3212-22C8-4214-A9CC-443411F29F45}"/>
              </a:ext>
            </a:extLst>
          </p:cNvPr>
          <p:cNvSpPr txBox="1"/>
          <p:nvPr/>
        </p:nvSpPr>
        <p:spPr>
          <a:xfrm>
            <a:off x="446950" y="1341546"/>
            <a:ext cx="80609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spc="-100" dirty="0">
                <a:solidFill>
                  <a:srgbClr val="00A0DE"/>
                </a:solidFill>
                <a:latin typeface="+mn-ea"/>
              </a:rPr>
              <a:t>瑞澤電子</a:t>
            </a:r>
            <a:r>
              <a:rPr lang="zh-TW" altLang="en-US" sz="1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在電子零件產業領域已有數十年經驗，母公司為立澤精密工業股份有限公司，創立於</a:t>
            </a:r>
            <a:r>
              <a:rPr lang="en-US" altLang="zh-TW" sz="1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2003</a:t>
            </a:r>
            <a:r>
              <a:rPr lang="zh-TW" altLang="en-US" sz="1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lang="zh-TW" altLang="en-US" sz="1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月，坐落在桃園市八德區，研發製造各項電子開關、連接器及其精密模具的開發、設計；為了邁向專業電子零組件的製造商及代理商，</a:t>
            </a:r>
            <a:r>
              <a:rPr lang="en-US" altLang="zh-TW" sz="2400" b="1" i="1" u="sng" spc="-1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微軟正黑體" panose="020B0604030504040204" pitchFamily="34" charset="-120"/>
              </a:rPr>
              <a:t>2011</a:t>
            </a:r>
            <a:r>
              <a:rPr lang="zh-TW" altLang="en-US" sz="1600" b="1" u="sng" spc="-1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i="1" u="sng" spc="-1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微軟正黑體" panose="020B0604030504040204" pitchFamily="34" charset="-120"/>
              </a:rPr>
              <a:t>02</a:t>
            </a:r>
            <a:r>
              <a:rPr lang="zh-TW" altLang="en-US" sz="1600" b="1" u="sng" spc="-1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月成立子公司瑞澤電子</a:t>
            </a:r>
            <a:r>
              <a:rPr lang="zh-TW" altLang="en-US" sz="1600" b="1" spc="-1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/>
            <a:endParaRPr lang="en-US" altLang="zh-TW" sz="1600" b="1" spc="-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just"/>
            <a:r>
              <a:rPr lang="zh-TW" altLang="en-US" sz="1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瑞澤電子提供世界級的研發能力及製程技術給全球的客戶，我們將顧客滿意度為優先，以良好的服務、優良的品質、準確、快速的交貨時程及創新的研發能力滿足客戶需求，不斷強化專業的技術服務及提供優化的電子零組件方案，也代理各大廠牌電子零件產品，共同開發國際市場，提供客戶更多元的選擇。 </a:t>
            </a:r>
          </a:p>
          <a:p>
            <a:pPr algn="just"/>
            <a:endParaRPr lang="en-US" altLang="zh-TW" sz="1600" b="1" spc="-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just"/>
            <a:r>
              <a:rPr lang="zh-TW" altLang="en-US" sz="1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瑞澤電子以永續經營為目標，並將企業經營成果回饋給社會，善盡企業應盡之社會責任。</a:t>
            </a: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532C12AB-1BA2-4B58-B4E2-698E2FF06553}"/>
              </a:ext>
            </a:extLst>
          </p:cNvPr>
          <p:cNvSpPr>
            <a:spLocks noChangeAspect="1"/>
          </p:cNvSpPr>
          <p:nvPr/>
        </p:nvSpPr>
        <p:spPr>
          <a:xfrm>
            <a:off x="664319" y="4500785"/>
            <a:ext cx="1791303" cy="36542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8AF902DB-B5E1-4006-9BF1-6818C65E5B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98" r="9371" b="9336"/>
          <a:stretch/>
        </p:blipFill>
        <p:spPr>
          <a:xfrm>
            <a:off x="6391729" y="4365343"/>
            <a:ext cx="2666611" cy="630114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F96BB17A-B0CE-4898-9D7D-1B1D34D23E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606" y="5081103"/>
            <a:ext cx="2357944" cy="486800"/>
          </a:xfrm>
          <a:prstGeom prst="rect">
            <a:avLst/>
          </a:prstGeom>
        </p:spPr>
      </p:pic>
      <p:pic>
        <p:nvPicPr>
          <p:cNvPr id="50" name="Picture 2" descr="http://www.horustech.com.tw/WebMaster/uploads/images/o_140715170621.jpg">
            <a:extLst>
              <a:ext uri="{FF2B5EF4-FFF2-40B4-BE49-F238E27FC236}">
                <a16:creationId xmlns:a16="http://schemas.microsoft.com/office/drawing/2014/main" id="{6613C97C-698F-4B22-9536-8CEBDD44F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9236" y="4579808"/>
            <a:ext cx="1179574" cy="2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6B9990AC-76FA-4B40-9A82-C38FBB9D7B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890" y="5081103"/>
            <a:ext cx="1247417" cy="54075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4464CD2-9373-442C-8E66-D04BE04C86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946" y="5758456"/>
            <a:ext cx="1143165" cy="36542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3D7EE94-C27E-4A10-9BB6-0CFE534F7A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513" y="5668670"/>
            <a:ext cx="1240893" cy="445148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8449A1-17B5-4DD7-9E31-92420EE8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889BF86-192E-47F7-952C-25A7C7F23B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724" y="5756968"/>
            <a:ext cx="1664854" cy="3478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CD7B918-C951-457F-97B6-295DD592E3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568" y="5005802"/>
            <a:ext cx="995363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23E5CA-C39B-4BE6-855A-CB09D3D81C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356" y="5323985"/>
            <a:ext cx="258302" cy="307778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AA7D399B-E055-4026-94C9-EC51CF8B59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023" y="3228131"/>
            <a:ext cx="254882" cy="2775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83" y="1101932"/>
            <a:ext cx="5123355" cy="529408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76F0BF4-B6E1-49FD-8D0C-EA5015B89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90" y="3908402"/>
            <a:ext cx="254882" cy="277538"/>
          </a:xfrm>
          <a:prstGeom prst="rect">
            <a:avLst/>
          </a:prstGeom>
        </p:spPr>
      </p:pic>
      <p:sp>
        <p:nvSpPr>
          <p:cNvPr id="476" name="標題 475"/>
          <p:cNvSpPr>
            <a:spLocks noGrp="1"/>
          </p:cNvSpPr>
          <p:nvPr>
            <p:ph type="title"/>
          </p:nvPr>
        </p:nvSpPr>
        <p:spPr>
          <a:xfrm>
            <a:off x="42745" y="420658"/>
            <a:ext cx="8436030" cy="576064"/>
          </a:xfrm>
        </p:spPr>
        <p:txBody>
          <a:bodyPr/>
          <a:lstStyle/>
          <a:p>
            <a:r>
              <a:rPr lang="en-US" altLang="zh-TW" sz="4400" b="1" i="1" dirty="0">
                <a:latin typeface="Candara" panose="020E0502030303020204" pitchFamily="34" charset="0"/>
                <a:cs typeface="Calibri" panose="020F0502020204030204" pitchFamily="34" charset="0"/>
              </a:rPr>
              <a:t>Sales Footprint </a:t>
            </a:r>
            <a:endParaRPr lang="zh-TW" altLang="en-US" sz="4400" b="1" i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93" name="群組 492"/>
          <p:cNvGrpSpPr/>
          <p:nvPr/>
        </p:nvGrpSpPr>
        <p:grpSpPr>
          <a:xfrm>
            <a:off x="2637666" y="2089432"/>
            <a:ext cx="5433504" cy="3349482"/>
            <a:chOff x="2798752" y="2097698"/>
            <a:chExt cx="5433504" cy="3349482"/>
          </a:xfrm>
        </p:grpSpPr>
        <p:sp>
          <p:nvSpPr>
            <p:cNvPr id="479" name="文字方塊 478"/>
            <p:cNvSpPr txBox="1"/>
            <p:nvPr/>
          </p:nvSpPr>
          <p:spPr>
            <a:xfrm>
              <a:off x="3129302" y="209769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ea"/>
                </a:rPr>
                <a:t>北京</a:t>
              </a:r>
            </a:p>
          </p:txBody>
        </p:sp>
        <p:sp>
          <p:nvSpPr>
            <p:cNvPr id="481" name="文字方塊 480"/>
            <p:cNvSpPr txBox="1"/>
            <p:nvPr/>
          </p:nvSpPr>
          <p:spPr>
            <a:xfrm>
              <a:off x="4012016" y="344217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上海</a:t>
              </a:r>
            </a:p>
          </p:txBody>
        </p:sp>
        <p:sp>
          <p:nvSpPr>
            <p:cNvPr id="482" name="文字方塊 481"/>
            <p:cNvSpPr txBox="1"/>
            <p:nvPr/>
          </p:nvSpPr>
          <p:spPr>
            <a:xfrm>
              <a:off x="4141192" y="387315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ea"/>
                </a:rPr>
                <a:t>寧波</a:t>
              </a:r>
            </a:p>
          </p:txBody>
        </p:sp>
        <p:sp>
          <p:nvSpPr>
            <p:cNvPr id="483" name="文字方塊 482"/>
            <p:cNvSpPr txBox="1"/>
            <p:nvPr/>
          </p:nvSpPr>
          <p:spPr>
            <a:xfrm>
              <a:off x="4287341" y="4660436"/>
              <a:ext cx="543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台北</a:t>
              </a:r>
            </a:p>
          </p:txBody>
        </p:sp>
        <p:sp>
          <p:nvSpPr>
            <p:cNvPr id="485" name="文字方塊 484"/>
            <p:cNvSpPr txBox="1"/>
            <p:nvPr/>
          </p:nvSpPr>
          <p:spPr>
            <a:xfrm>
              <a:off x="2869400" y="499769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深圳</a:t>
              </a:r>
            </a:p>
          </p:txBody>
        </p:sp>
        <p:sp>
          <p:nvSpPr>
            <p:cNvPr id="488" name="Freeform 458"/>
            <p:cNvSpPr>
              <a:spLocks noEditPoints="1"/>
            </p:cNvSpPr>
            <p:nvPr/>
          </p:nvSpPr>
          <p:spPr bwMode="auto">
            <a:xfrm>
              <a:off x="2798752" y="5073889"/>
              <a:ext cx="127000" cy="127000"/>
            </a:xfrm>
            <a:custGeom>
              <a:avLst/>
              <a:gdLst>
                <a:gd name="T0" fmla="*/ 28 w 56"/>
                <a:gd name="T1" fmla="*/ 56 h 57"/>
                <a:gd name="T2" fmla="*/ 0 w 56"/>
                <a:gd name="T3" fmla="*/ 28 h 57"/>
                <a:gd name="T4" fmla="*/ 28 w 56"/>
                <a:gd name="T5" fmla="*/ 1 h 57"/>
                <a:gd name="T6" fmla="*/ 56 w 56"/>
                <a:gd name="T7" fmla="*/ 28 h 57"/>
                <a:gd name="T8" fmla="*/ 28 w 56"/>
                <a:gd name="T9" fmla="*/ 56 h 57"/>
                <a:gd name="T10" fmla="*/ 48 w 56"/>
                <a:gd name="T11" fmla="*/ 28 h 57"/>
                <a:gd name="T12" fmla="*/ 28 w 56"/>
                <a:gd name="T13" fmla="*/ 9 h 57"/>
                <a:gd name="T14" fmla="*/ 8 w 56"/>
                <a:gd name="T15" fmla="*/ 28 h 57"/>
                <a:gd name="T16" fmla="*/ 28 w 56"/>
                <a:gd name="T17" fmla="*/ 48 h 57"/>
                <a:gd name="T18" fmla="*/ 48 w 56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7">
                  <a:moveTo>
                    <a:pt x="28" y="56"/>
                  </a:moveTo>
                  <a:cubicBezTo>
                    <a:pt x="13" y="57"/>
                    <a:pt x="0" y="44"/>
                    <a:pt x="0" y="28"/>
                  </a:cubicBezTo>
                  <a:cubicBezTo>
                    <a:pt x="0" y="14"/>
                    <a:pt x="13" y="1"/>
                    <a:pt x="28" y="1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5"/>
                    <a:pt x="44" y="56"/>
                    <a:pt x="28" y="56"/>
                  </a:cubicBezTo>
                  <a:close/>
                  <a:moveTo>
                    <a:pt x="48" y="28"/>
                  </a:moveTo>
                  <a:cubicBezTo>
                    <a:pt x="48" y="17"/>
                    <a:pt x="39" y="9"/>
                    <a:pt x="28" y="9"/>
                  </a:cubicBezTo>
                  <a:cubicBezTo>
                    <a:pt x="17" y="9"/>
                    <a:pt x="8" y="18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40"/>
                    <a:pt x="4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1" name="文字方塊 490"/>
            <p:cNvSpPr txBox="1"/>
            <p:nvPr/>
          </p:nvSpPr>
          <p:spPr>
            <a:xfrm>
              <a:off x="4134756" y="513940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台南</a:t>
              </a:r>
            </a:p>
          </p:txBody>
        </p:sp>
        <p:sp>
          <p:nvSpPr>
            <p:cNvPr id="484" name="文字方塊 483"/>
            <p:cNvSpPr txBox="1"/>
            <p:nvPr/>
          </p:nvSpPr>
          <p:spPr>
            <a:xfrm>
              <a:off x="6091926" y="4901154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92D050"/>
                  </a:solidFill>
                </a:rPr>
                <a:t>桃園</a:t>
              </a:r>
              <a:r>
                <a:rPr lang="en-US" altLang="zh-TW" b="1" dirty="0">
                  <a:solidFill>
                    <a:srgbClr val="92D050"/>
                  </a:solidFill>
                </a:rPr>
                <a:t>(</a:t>
              </a:r>
              <a:r>
                <a:rPr lang="zh-TW" altLang="en-US" b="1" dirty="0">
                  <a:solidFill>
                    <a:srgbClr val="92D050"/>
                  </a:solidFill>
                </a:rPr>
                <a:t>中壢</a:t>
              </a:r>
              <a:r>
                <a:rPr lang="en-US" altLang="zh-TW" b="1" dirty="0">
                  <a:solidFill>
                    <a:srgbClr val="92D050"/>
                  </a:solidFill>
                </a:rPr>
                <a:t>)—</a:t>
              </a:r>
              <a:r>
                <a:rPr lang="zh-TW" altLang="en-US" b="1" dirty="0">
                  <a:solidFill>
                    <a:srgbClr val="92D050"/>
                  </a:solidFill>
                </a:rPr>
                <a:t>總公司</a:t>
              </a: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2CCD87A-373C-4229-91E8-7BF6214762AC}"/>
              </a:ext>
            </a:extLst>
          </p:cNvPr>
          <p:cNvSpPr txBox="1"/>
          <p:nvPr/>
        </p:nvSpPr>
        <p:spPr>
          <a:xfrm>
            <a:off x="4104129" y="533691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高雄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11AF054-4639-4009-8ADA-91B40AB7EACC}"/>
              </a:ext>
            </a:extLst>
          </p:cNvPr>
          <p:cNvSpPr txBox="1"/>
          <p:nvPr/>
        </p:nvSpPr>
        <p:spPr>
          <a:xfrm>
            <a:off x="2495239" y="4432359"/>
            <a:ext cx="58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東莞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006DBF-924E-4365-985D-8073392EA7FD}"/>
              </a:ext>
            </a:extLst>
          </p:cNvPr>
          <p:cNvSpPr/>
          <p:nvPr/>
        </p:nvSpPr>
        <p:spPr>
          <a:xfrm>
            <a:off x="3558977" y="3147413"/>
            <a:ext cx="1261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蘇州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8185546-A194-4FAF-A64D-C4F69345B145}"/>
              </a:ext>
            </a:extLst>
          </p:cNvPr>
          <p:cNvSpPr txBox="1"/>
          <p:nvPr/>
        </p:nvSpPr>
        <p:spPr>
          <a:xfrm>
            <a:off x="2845396" y="561010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>
                <a:solidFill>
                  <a:srgbClr val="FF0000"/>
                </a:solidFill>
                <a:latin typeface="Candara" panose="020E0502030303020204" pitchFamily="34" charset="0"/>
              </a:rPr>
              <a:t>HK HUB 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倉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C08094A1-955B-446E-AEAB-150C2BF2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30" y="5388945"/>
            <a:ext cx="254882" cy="277538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B8CAB415-F5C7-4D78-8B08-1EC697883E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302" y="5221240"/>
            <a:ext cx="254882" cy="27753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A3335C0-3737-4F03-8DC1-CF4CDB6A9F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895" y="5399081"/>
            <a:ext cx="254882" cy="277538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9C1B85F7-F2C0-4CEF-AF48-AB6BC1EDAB6A}"/>
              </a:ext>
            </a:extLst>
          </p:cNvPr>
          <p:cNvSpPr txBox="1"/>
          <p:nvPr/>
        </p:nvSpPr>
        <p:spPr>
          <a:xfrm>
            <a:off x="2028697" y="51623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珠海</a:t>
            </a:r>
            <a:endParaRPr lang="zh-TW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5C575CF-000F-4570-B5DD-609203F76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322" y="3232101"/>
            <a:ext cx="254882" cy="27753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697C43E-F883-438E-B2EE-E52D8C0D4B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225" y="4660475"/>
            <a:ext cx="254882" cy="277538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2F22CCD-589A-4B04-BA8C-B576C5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A8BC71E-C996-49CF-B8A9-AE2C1D25D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490" y="4676654"/>
            <a:ext cx="1219200" cy="93345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5DD9EF8-5D8F-4453-B7A5-5DC5B49150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08" y="4325399"/>
            <a:ext cx="1535144" cy="433387"/>
          </a:xfrm>
          <a:prstGeom prst="rect">
            <a:avLst/>
          </a:prstGeom>
        </p:spPr>
      </p:pic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B1F7839C-7559-42D1-B8D5-956364F92C5F}"/>
              </a:ext>
            </a:extLst>
          </p:cNvPr>
          <p:cNvCxnSpPr>
            <a:cxnSpLocks/>
          </p:cNvCxnSpPr>
          <p:nvPr/>
        </p:nvCxnSpPr>
        <p:spPr>
          <a:xfrm>
            <a:off x="5371470" y="1700808"/>
            <a:ext cx="67649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477F7DAF-4B97-43E8-9692-D24791CB191F}"/>
              </a:ext>
            </a:extLst>
          </p:cNvPr>
          <p:cNvCxnSpPr>
            <a:cxnSpLocks/>
          </p:cNvCxnSpPr>
          <p:nvPr/>
        </p:nvCxnSpPr>
        <p:spPr>
          <a:xfrm>
            <a:off x="6696990" y="1653195"/>
            <a:ext cx="67649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444B7BDF-C762-4C50-87E8-E92D52689896}"/>
              </a:ext>
            </a:extLst>
          </p:cNvPr>
          <p:cNvCxnSpPr>
            <a:cxnSpLocks/>
          </p:cNvCxnSpPr>
          <p:nvPr/>
        </p:nvCxnSpPr>
        <p:spPr>
          <a:xfrm>
            <a:off x="8071170" y="1656936"/>
            <a:ext cx="67649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408745ED-0428-4ABF-B075-718B2E1B8F4A}"/>
              </a:ext>
            </a:extLst>
          </p:cNvPr>
          <p:cNvSpPr txBox="1"/>
          <p:nvPr/>
        </p:nvSpPr>
        <p:spPr>
          <a:xfrm>
            <a:off x="5258311" y="135072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rgbClr val="C00000"/>
                </a:solidFill>
                <a:latin typeface="+mn-ea"/>
              </a:rPr>
              <a:t>物流倉庫</a:t>
            </a: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CE1148AE-5DA1-4397-9CF1-89F656E060BA}"/>
              </a:ext>
            </a:extLst>
          </p:cNvPr>
          <p:cNvSpPr txBox="1"/>
          <p:nvPr/>
        </p:nvSpPr>
        <p:spPr>
          <a:xfrm>
            <a:off x="7979161" y="1287427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C00000"/>
                </a:solidFill>
                <a:latin typeface="+mn-ea"/>
              </a:rPr>
              <a:t>CN</a:t>
            </a:r>
            <a:r>
              <a:rPr lang="zh-TW" altLang="en-US" sz="1400" b="1" dirty="0">
                <a:solidFill>
                  <a:srgbClr val="C00000"/>
                </a:solidFill>
                <a:latin typeface="+mn-ea"/>
              </a:rPr>
              <a:t>辦事處</a:t>
            </a: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405DD66B-1CD9-4EBD-AA52-19B7D83C712A}"/>
              </a:ext>
            </a:extLst>
          </p:cNvPr>
          <p:cNvSpPr txBox="1"/>
          <p:nvPr/>
        </p:nvSpPr>
        <p:spPr>
          <a:xfrm>
            <a:off x="6525900" y="1340060"/>
            <a:ext cx="1018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C00000"/>
                </a:solidFill>
                <a:latin typeface="+mn-ea"/>
              </a:rPr>
              <a:t>TW</a:t>
            </a:r>
            <a:r>
              <a:rPr lang="zh-TW" altLang="en-US" sz="1400" b="1" dirty="0">
                <a:solidFill>
                  <a:srgbClr val="C00000"/>
                </a:solidFill>
                <a:latin typeface="+mn-ea"/>
              </a:rPr>
              <a:t>辦事處</a:t>
            </a:r>
          </a:p>
        </p:txBody>
      </p: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41EE5888-D293-4F2A-8B69-15C56E913D21}"/>
              </a:ext>
            </a:extLst>
          </p:cNvPr>
          <p:cNvGrpSpPr/>
          <p:nvPr/>
        </p:nvGrpSpPr>
        <p:grpSpPr>
          <a:xfrm>
            <a:off x="4539752" y="3763567"/>
            <a:ext cx="1734749" cy="2493107"/>
            <a:chOff x="4079344" y="4171631"/>
            <a:chExt cx="1269284" cy="1854988"/>
          </a:xfrm>
        </p:grpSpPr>
        <p:pic>
          <p:nvPicPr>
            <p:cNvPr id="96" name="圖片 95">
              <a:extLst>
                <a:ext uri="{FF2B5EF4-FFF2-40B4-BE49-F238E27FC236}">
                  <a16:creationId xmlns:a16="http://schemas.microsoft.com/office/drawing/2014/main" id="{A1361EAF-5563-4CCD-A07D-9E048EFD6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18" b="95570" l="4753" r="90494">
                          <a14:foregroundMark x1="78245" y1="3544" x2="64534" y2="12405"/>
                          <a14:foregroundMark x1="90494" y1="8861" x2="90494" y2="12152"/>
                          <a14:foregroundMark x1="49177" y1="89620" x2="48080" y2="95696"/>
                          <a14:backgroundMark x1="15539" y1="85063" x2="18464" y2="94937"/>
                          <a14:backgroundMark x1="23218" y1="89873" x2="27422" y2="97595"/>
                          <a14:backgroundMark x1="9141" y1="89241" x2="10420" y2="95823"/>
                          <a14:backgroundMark x1="4205" y1="90633" x2="6764" y2="937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9344" y="4468286"/>
              <a:ext cx="1078998" cy="1558333"/>
            </a:xfrm>
            <a:prstGeom prst="rect">
              <a:avLst/>
            </a:prstGeom>
            <a:effectLst>
              <a:outerShdw blurRad="101600" dist="152400" dir="2400000" algn="tl" rotWithShape="0">
                <a:prstClr val="black">
                  <a:alpha val="72000"/>
                </a:prstClr>
              </a:outerShdw>
            </a:effectLst>
          </p:spPr>
        </p:pic>
        <p:pic>
          <p:nvPicPr>
            <p:cNvPr id="97" name="Picture 2" descr="「地點標記 icon」的圖片搜尋結果">
              <a:extLst>
                <a:ext uri="{FF2B5EF4-FFF2-40B4-BE49-F238E27FC236}">
                  <a16:creationId xmlns:a16="http://schemas.microsoft.com/office/drawing/2014/main" id="{46DFD221-3053-4219-9ECC-DBD5E9BC1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667" b="94667" l="4000" r="96889">
                          <a14:foregroundMark x1="40889" y1="11111" x2="24000" y2="34222"/>
                          <a14:foregroundMark x1="24000" y1="34222" x2="36000" y2="52444"/>
                          <a14:foregroundMark x1="19111" y1="67111" x2="4444" y2="76889"/>
                          <a14:foregroundMark x1="7111" y1="84889" x2="27556" y2="91556"/>
                          <a14:foregroundMark x1="40444" y1="94667" x2="71111" y2="91556"/>
                          <a14:foregroundMark x1="55111" y1="6222" x2="35556" y2="7556"/>
                          <a14:foregroundMark x1="76000" y1="66667" x2="90667" y2="71556"/>
                          <a14:foregroundMark x1="97333" y1="77778" x2="95556" y2="82667"/>
                          <a14:foregroundMark x1="49333" y1="2667" x2="43556" y2="7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378" y="4245825"/>
              <a:ext cx="307778" cy="30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「地點標記 icon」的圖片搜尋結果">
              <a:extLst>
                <a:ext uri="{FF2B5EF4-FFF2-40B4-BE49-F238E27FC236}">
                  <a16:creationId xmlns:a16="http://schemas.microsoft.com/office/drawing/2014/main" id="{3E672020-2352-4D17-9CCC-C71861A16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2313" y1="23471" x2="45250" y2="58529"/>
                          <a14:foregroundMark x1="45250" y1="58529" x2="45125" y2="59059"/>
                          <a14:foregroundMark x1="42250" y1="18765" x2="57938" y2="51941"/>
                          <a14:foregroundMark x1="57938" y1="51941" x2="51563" y2="65118"/>
                          <a14:foregroundMark x1="60125" y1="69118" x2="70063" y2="73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792" y="4171631"/>
              <a:ext cx="429344" cy="456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「地點標記 icon」的圖片搜尋結果">
              <a:extLst>
                <a:ext uri="{FF2B5EF4-FFF2-40B4-BE49-F238E27FC236}">
                  <a16:creationId xmlns:a16="http://schemas.microsoft.com/office/drawing/2014/main" id="{5D19B50B-2B85-4D9D-898C-4499B1BA5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667" b="94667" l="4000" r="96889">
                          <a14:foregroundMark x1="40889" y1="11111" x2="24000" y2="34222"/>
                          <a14:foregroundMark x1="24000" y1="34222" x2="36000" y2="52444"/>
                          <a14:foregroundMark x1="19111" y1="67111" x2="4444" y2="76889"/>
                          <a14:foregroundMark x1="7111" y1="84889" x2="27556" y2="91556"/>
                          <a14:foregroundMark x1="40444" y1="94667" x2="71111" y2="91556"/>
                          <a14:foregroundMark x1="55111" y1="6222" x2="35556" y2="7556"/>
                          <a14:foregroundMark x1="76000" y1="66667" x2="90667" y2="71556"/>
                          <a14:foregroundMark x1="97333" y1="77778" x2="95556" y2="82667"/>
                          <a14:foregroundMark x1="49333" y1="2667" x2="43556" y2="7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824" y="5168832"/>
              <a:ext cx="307778" cy="30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「地點標記 icon」的圖片搜尋結果">
              <a:extLst>
                <a:ext uri="{FF2B5EF4-FFF2-40B4-BE49-F238E27FC236}">
                  <a16:creationId xmlns:a16="http://schemas.microsoft.com/office/drawing/2014/main" id="{BED4DAAB-B6F5-45DE-9AAC-829810130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667" b="94667" l="4000" r="96889">
                          <a14:foregroundMark x1="40889" y1="11111" x2="24000" y2="34222"/>
                          <a14:foregroundMark x1="24000" y1="34222" x2="36000" y2="52444"/>
                          <a14:foregroundMark x1="19111" y1="67111" x2="4444" y2="76889"/>
                          <a14:foregroundMark x1="7111" y1="84889" x2="27556" y2="91556"/>
                          <a14:foregroundMark x1="40444" y1="94667" x2="71111" y2="91556"/>
                          <a14:foregroundMark x1="55111" y1="6222" x2="35556" y2="7556"/>
                          <a14:foregroundMark x1="76000" y1="66667" x2="90667" y2="71556"/>
                          <a14:foregroundMark x1="97333" y1="77778" x2="95556" y2="82667"/>
                          <a14:foregroundMark x1="49333" y1="2667" x2="43556" y2="7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785" y="5381975"/>
              <a:ext cx="307778" cy="30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1" name="直線單箭頭接點 100">
              <a:extLst>
                <a:ext uri="{FF2B5EF4-FFF2-40B4-BE49-F238E27FC236}">
                  <a16:creationId xmlns:a16="http://schemas.microsoft.com/office/drawing/2014/main" id="{46237AD8-DC54-478F-A84A-439AE966634E}"/>
                </a:ext>
              </a:extLst>
            </p:cNvPr>
            <p:cNvCxnSpPr>
              <a:cxnSpLocks/>
            </p:cNvCxnSpPr>
            <p:nvPr/>
          </p:nvCxnSpPr>
          <p:spPr>
            <a:xfrm>
              <a:off x="4667368" y="4516409"/>
              <a:ext cx="681260" cy="412033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" name="Picture 2" descr="「地點標記 icon」的圖片搜尋結果">
            <a:extLst>
              <a:ext uri="{FF2B5EF4-FFF2-40B4-BE49-F238E27FC236}">
                <a16:creationId xmlns:a16="http://schemas.microsoft.com/office/drawing/2014/main" id="{3EEF95BE-7BC7-444F-AB67-1A405441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94667" l="4000" r="96889">
                        <a14:foregroundMark x1="40889" y1="11111" x2="24000" y2="34222"/>
                        <a14:foregroundMark x1="24000" y1="34222" x2="36000" y2="52444"/>
                        <a14:foregroundMark x1="19111" y1="67111" x2="4444" y2="76889"/>
                        <a14:foregroundMark x1="7111" y1="84889" x2="27556" y2="91556"/>
                        <a14:foregroundMark x1="40444" y1="94667" x2="71111" y2="91556"/>
                        <a14:foregroundMark x1="55111" y1="6222" x2="35556" y2="7556"/>
                        <a14:foregroundMark x1="76000" y1="66667" x2="90667" y2="71556"/>
                        <a14:foregroundMark x1="97333" y1="77778" x2="95556" y2="82667"/>
                        <a14:foregroundMark x1="49333" y1="2667" x2="43556" y2="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51" y="4234315"/>
            <a:ext cx="307778" cy="3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「地點標記 icon」的圖片搜尋結果">
            <a:extLst>
              <a:ext uri="{FF2B5EF4-FFF2-40B4-BE49-F238E27FC236}">
                <a16:creationId xmlns:a16="http://schemas.microsoft.com/office/drawing/2014/main" id="{8B173B30-75DB-4BAC-9BC4-75C49E03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94667" l="4000" r="96889">
                        <a14:foregroundMark x1="40889" y1="11111" x2="24000" y2="34222"/>
                        <a14:foregroundMark x1="24000" y1="34222" x2="36000" y2="52444"/>
                        <a14:foregroundMark x1="19111" y1="67111" x2="4444" y2="76889"/>
                        <a14:foregroundMark x1="7111" y1="84889" x2="27556" y2="91556"/>
                        <a14:foregroundMark x1="40444" y1="94667" x2="71111" y2="91556"/>
                        <a14:foregroundMark x1="55111" y1="6222" x2="35556" y2="7556"/>
                        <a14:foregroundMark x1="76000" y1="66667" x2="90667" y2="71556"/>
                        <a14:foregroundMark x1="97333" y1="77778" x2="95556" y2="82667"/>
                        <a14:foregroundMark x1="49333" y1="2667" x2="43556" y2="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79" y="4113791"/>
            <a:ext cx="307778" cy="3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矩形 103">
            <a:extLst>
              <a:ext uri="{FF2B5EF4-FFF2-40B4-BE49-F238E27FC236}">
                <a16:creationId xmlns:a16="http://schemas.microsoft.com/office/drawing/2014/main" id="{14A9CA8B-8AEF-46B7-B529-6E95B5C45443}"/>
              </a:ext>
            </a:extLst>
          </p:cNvPr>
          <p:cNvSpPr/>
          <p:nvPr/>
        </p:nvSpPr>
        <p:spPr>
          <a:xfrm>
            <a:off x="6525900" y="1679397"/>
            <a:ext cx="17746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台北</a:t>
            </a:r>
            <a:endParaRPr lang="en-US" altLang="zh-TW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桃園</a:t>
            </a:r>
            <a:endParaRPr lang="en-US" altLang="zh-TW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solidFill>
                  <a:srgbClr val="0033CC"/>
                </a:solidFill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桃園</a:t>
            </a:r>
            <a:r>
              <a:rPr lang="en-US" altLang="zh-TW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zh-TW" altLang="en-US" sz="1400" b="1" dirty="0">
                <a:solidFill>
                  <a:srgbClr val="0033CC"/>
                </a:solidFill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中壢</a:t>
            </a:r>
            <a:r>
              <a:rPr lang="en-US" altLang="zh-TW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)HQ</a:t>
            </a:r>
            <a:endParaRPr lang="en-US" altLang="zh-TW" sz="1400" b="1" dirty="0">
              <a:latin typeface="Tahoma" panose="020B0604030504040204" pitchFamily="34" charset="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台南</a:t>
            </a:r>
            <a:endParaRPr lang="en-US" altLang="zh-TW" sz="1400" b="1" dirty="0">
              <a:latin typeface="Tahoma" panose="020B0604030504040204" pitchFamily="34" charset="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高雄</a:t>
            </a:r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60628CC3-1072-436C-81F9-6FA256A63199}"/>
              </a:ext>
            </a:extLst>
          </p:cNvPr>
          <p:cNvSpPr txBox="1"/>
          <p:nvPr/>
        </p:nvSpPr>
        <p:spPr>
          <a:xfrm>
            <a:off x="5029481" y="1816069"/>
            <a:ext cx="1458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285750" indent="-285750">
              <a:buFont typeface="Wingdings" panose="05000000000000000000" pitchFamily="2" charset="2"/>
              <a:buChar char="l"/>
              <a:defRPr sz="1400" b="1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defRPr>
            </a:lvl1pPr>
          </a:lstStyle>
          <a:p>
            <a:r>
              <a:rPr lang="zh-TW" altLang="en-US" dirty="0"/>
              <a:t>香港</a:t>
            </a:r>
            <a:r>
              <a:rPr lang="en-US" altLang="zh-TW" dirty="0">
                <a:ea typeface="Tahoma" panose="020B0604030504040204" pitchFamily="34" charset="0"/>
              </a:rPr>
              <a:t>(HUB)</a:t>
            </a:r>
          </a:p>
          <a:p>
            <a:r>
              <a:rPr lang="zh-TW" altLang="en-US" dirty="0">
                <a:ea typeface="Tahoma" panose="020B0604030504040204" pitchFamily="34" charset="0"/>
              </a:rPr>
              <a:t>新屋倉庫</a:t>
            </a:r>
            <a:endParaRPr lang="en-US" altLang="zh-TW" dirty="0">
              <a:ea typeface="Tahoma" panose="020B0604030504040204" pitchFamily="34" charset="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0AAF54C5-3B6C-4521-8932-96C2485B413D}"/>
              </a:ext>
            </a:extLst>
          </p:cNvPr>
          <p:cNvSpPr/>
          <p:nvPr/>
        </p:nvSpPr>
        <p:spPr>
          <a:xfrm>
            <a:off x="8018218" y="1697001"/>
            <a:ext cx="17746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北京</a:t>
            </a:r>
            <a:endParaRPr lang="en-US" altLang="zh-TW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蘇州</a:t>
            </a:r>
            <a:endParaRPr lang="en-US" altLang="zh-TW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上海</a:t>
            </a:r>
            <a:endParaRPr lang="en-US" altLang="zh-TW" sz="1400" b="1" dirty="0">
              <a:latin typeface="Tahoma" panose="020B0604030504040204" pitchFamily="34" charset="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寧波</a:t>
            </a:r>
            <a:endParaRPr lang="en-US" altLang="zh-TW" sz="1400" b="1" dirty="0">
              <a:latin typeface="Tahoma" panose="020B0604030504040204" pitchFamily="34" charset="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東莞</a:t>
            </a:r>
            <a:endParaRPr lang="en-US" altLang="zh-TW" sz="1400" b="1" dirty="0">
              <a:latin typeface="Tahoma" panose="020B0604030504040204" pitchFamily="34" charset="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深圳</a:t>
            </a:r>
            <a:endParaRPr lang="en-US" altLang="zh-TW" sz="1400" b="1" dirty="0">
              <a:latin typeface="Tahoma" panose="020B0604030504040204" pitchFamily="34" charset="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400" b="1" dirty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珠海</a:t>
            </a:r>
          </a:p>
        </p:txBody>
      </p:sp>
    </p:spTree>
    <p:extLst>
      <p:ext uri="{BB962C8B-B14F-4D97-AF65-F5344CB8AC3E}">
        <p14:creationId xmlns:p14="http://schemas.microsoft.com/office/powerpoint/2010/main" val="114146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475">
            <a:extLst>
              <a:ext uri="{FF2B5EF4-FFF2-40B4-BE49-F238E27FC236}">
                <a16:creationId xmlns:a16="http://schemas.microsoft.com/office/drawing/2014/main" id="{ADFA83E0-6838-48EE-B137-91C19DB71B29}"/>
              </a:ext>
            </a:extLst>
          </p:cNvPr>
          <p:cNvSpPr txBox="1">
            <a:spLocks/>
          </p:cNvSpPr>
          <p:nvPr/>
        </p:nvSpPr>
        <p:spPr>
          <a:xfrm>
            <a:off x="34468" y="332656"/>
            <a:ext cx="8212454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i="1" dirty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Organization</a:t>
            </a:r>
            <a:endParaRPr lang="zh-TW" altLang="en-US" b="1" i="1" dirty="0">
              <a:solidFill>
                <a:schemeClr val="bg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3C646E27-451D-48B2-8099-9F4CF3987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216234"/>
              </p:ext>
            </p:extLst>
          </p:nvPr>
        </p:nvGraphicFramePr>
        <p:xfrm>
          <a:off x="264947" y="1313384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449225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38D5D2F3-D8DA-4FDC-88DD-E1259528D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592391"/>
              </p:ext>
            </p:extLst>
          </p:nvPr>
        </p:nvGraphicFramePr>
        <p:xfrm>
          <a:off x="1547664" y="4465137"/>
          <a:ext cx="5564188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" name="Worksheet" r:id="rId4" imgW="4184810" imgH="1320892" progId="Excel.Sheet.12">
                  <p:embed/>
                </p:oleObj>
              </mc:Choice>
              <mc:Fallback>
                <p:oleObj name="Worksheet" r:id="rId4" imgW="4184810" imgH="13208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4465137"/>
                        <a:ext cx="5564188" cy="172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9208" y="451085"/>
            <a:ext cx="2762592" cy="61689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473960"/>
            <a:ext cx="9972600" cy="576064"/>
          </a:xfrm>
        </p:spPr>
        <p:txBody>
          <a:bodyPr/>
          <a:lstStyle/>
          <a:p>
            <a:r>
              <a:rPr lang="en-US" altLang="zh-TW" sz="4400" b="1" i="1" dirty="0">
                <a:latin typeface="Candara" panose="020E0502030303020204" pitchFamily="34" charset="0"/>
                <a:cs typeface="Calibri" panose="020F0502020204030204" pitchFamily="34" charset="0"/>
              </a:rPr>
              <a:t>Sales Revenue &amp; Manpower</a:t>
            </a:r>
            <a:endParaRPr lang="zh-TW" altLang="en-US" sz="4400" b="1" i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ABF3019-911C-4607-A083-19A51062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7" name="图表 8">
            <a:extLst>
              <a:ext uri="{FF2B5EF4-FFF2-40B4-BE49-F238E27FC236}">
                <a16:creationId xmlns:a16="http://schemas.microsoft.com/office/drawing/2014/main" id="{DACDF664-395C-4548-BBCC-3EE42031F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221447"/>
              </p:ext>
            </p:extLst>
          </p:nvPr>
        </p:nvGraphicFramePr>
        <p:xfrm>
          <a:off x="0" y="1208584"/>
          <a:ext cx="881126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598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9671F394-1002-4078-B0E7-4F54CAE6E986}"/>
              </a:ext>
            </a:extLst>
          </p:cNvPr>
          <p:cNvGrpSpPr/>
          <p:nvPr/>
        </p:nvGrpSpPr>
        <p:grpSpPr>
          <a:xfrm>
            <a:off x="611560" y="1412776"/>
            <a:ext cx="8064895" cy="5184576"/>
            <a:chOff x="2366791" y="1659592"/>
            <a:chExt cx="6260962" cy="4616869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F0655C56-84BA-4577-ACC3-84BF009A1543}"/>
                </a:ext>
              </a:extLst>
            </p:cNvPr>
            <p:cNvGrpSpPr/>
            <p:nvPr/>
          </p:nvGrpSpPr>
          <p:grpSpPr>
            <a:xfrm>
              <a:off x="2366791" y="1659592"/>
              <a:ext cx="6260962" cy="4616868"/>
              <a:chOff x="2336771" y="1616548"/>
              <a:chExt cx="6260962" cy="4616868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0CCF0CDB-11F1-4936-A1D1-F7E413039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36771" y="1616548"/>
                <a:ext cx="6260962" cy="2304256"/>
              </a:xfrm>
              <a:prstGeom prst="rect">
                <a:avLst/>
              </a:prstGeom>
            </p:spPr>
          </p:pic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43B9E1D9-F55B-4835-8F9F-5A68C270B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165" y="3898369"/>
                <a:ext cx="1995980" cy="2335047"/>
              </a:xfrm>
              <a:prstGeom prst="rect">
                <a:avLst/>
              </a:prstGeom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3FBD5709-A67C-4612-870E-81686B3B2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4722" y="3929160"/>
                <a:ext cx="2372084" cy="2304256"/>
              </a:xfrm>
              <a:prstGeom prst="rect">
                <a:avLst/>
              </a:prstGeom>
            </p:spPr>
          </p:pic>
        </p:grp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B1661FF6-A48F-4D08-A98B-A1B0D665D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1022" y="3941412"/>
              <a:ext cx="1966731" cy="2304256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DB77E648-E065-4FFE-A4F8-07D1A3C3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1022" y="3941411"/>
              <a:ext cx="1966731" cy="2335050"/>
            </a:xfrm>
            <a:prstGeom prst="rect">
              <a:avLst/>
            </a:prstGeom>
          </p:spPr>
        </p:pic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9E3ED11-5FE3-4BE8-B927-2EC90C72B95D}"/>
              </a:ext>
            </a:extLst>
          </p:cNvPr>
          <p:cNvSpPr txBox="1"/>
          <p:nvPr/>
        </p:nvSpPr>
        <p:spPr>
          <a:xfrm>
            <a:off x="30947" y="325332"/>
            <a:ext cx="9756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i="1" dirty="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Calibri" panose="020F0502020204030204" pitchFamily="34" charset="0"/>
              </a:rPr>
              <a:t>Agent Products(JP&amp;EU)</a:t>
            </a:r>
            <a:endParaRPr lang="zh-TW" altLang="en-US" sz="4400" b="1" i="1" dirty="0">
              <a:solidFill>
                <a:schemeClr val="bg1"/>
              </a:solidFill>
              <a:latin typeface="Candara" panose="020E050203030302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B6368C8-2EDC-40D2-9B5D-01F2DBC101F6}"/>
              </a:ext>
            </a:extLst>
          </p:cNvPr>
          <p:cNvSpPr txBox="1"/>
          <p:nvPr/>
        </p:nvSpPr>
        <p:spPr>
          <a:xfrm>
            <a:off x="0" y="332656"/>
            <a:ext cx="658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i="1" dirty="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Calibri" panose="020F0502020204030204" pitchFamily="34" charset="0"/>
              </a:rPr>
              <a:t>Agent Products(TW)</a:t>
            </a:r>
            <a:endParaRPr lang="zh-TW" altLang="en-US" sz="4400" b="1" i="1" dirty="0">
              <a:solidFill>
                <a:schemeClr val="bg1"/>
              </a:solidFill>
              <a:latin typeface="Candara" panose="020E050203030302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5A52CA8-7D01-4FCF-81ED-AC26E3808E3D}"/>
              </a:ext>
            </a:extLst>
          </p:cNvPr>
          <p:cNvGrpSpPr/>
          <p:nvPr/>
        </p:nvGrpSpPr>
        <p:grpSpPr>
          <a:xfrm>
            <a:off x="683568" y="1482650"/>
            <a:ext cx="7481557" cy="5042694"/>
            <a:chOff x="611560" y="1411423"/>
            <a:chExt cx="6167631" cy="504269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FA125E6-BD2B-4A7F-A4A4-D32FDA46A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7266" y="1411423"/>
              <a:ext cx="1988983" cy="2646595"/>
            </a:xfrm>
            <a:prstGeom prst="rect">
              <a:avLst/>
            </a:prstGeom>
          </p:spPr>
        </p:pic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81DC1E79-CCFC-42A5-B42C-20AEB283692C}"/>
                </a:ext>
              </a:extLst>
            </p:cNvPr>
            <p:cNvGrpSpPr/>
            <p:nvPr/>
          </p:nvGrpSpPr>
          <p:grpSpPr>
            <a:xfrm>
              <a:off x="611560" y="1411423"/>
              <a:ext cx="6167631" cy="5042694"/>
              <a:chOff x="614830" y="1411422"/>
              <a:chExt cx="6167631" cy="504269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4B064DAF-921B-4061-9A7C-23A7F3CEB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830" y="4058018"/>
                <a:ext cx="2228975" cy="2393962"/>
              </a:xfrm>
              <a:prstGeom prst="rect">
                <a:avLst/>
              </a:prstGeom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64FBBCCE-77BB-4B5B-ADAE-2633EC417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9519" y="1411422"/>
                <a:ext cx="1952942" cy="2646596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12BF9B70-3EA2-4387-8EC6-C01F36327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0536" y="4060153"/>
                <a:ext cx="3938655" cy="2393963"/>
              </a:xfrm>
              <a:prstGeom prst="rect">
                <a:avLst/>
              </a:prstGeom>
            </p:spPr>
          </p:pic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196192A8-C51F-4DB0-890F-09CB1E17031D}"/>
                  </a:ext>
                </a:extLst>
              </p:cNvPr>
              <p:cNvGrpSpPr/>
              <p:nvPr/>
            </p:nvGrpSpPr>
            <p:grpSpPr>
              <a:xfrm>
                <a:off x="614833" y="1412777"/>
                <a:ext cx="2228975" cy="2647950"/>
                <a:chOff x="755576" y="1340768"/>
                <a:chExt cx="3495675" cy="3412207"/>
              </a:xfrm>
            </p:grpSpPr>
            <p:pic>
              <p:nvPicPr>
                <p:cNvPr id="9" name="圖片 8">
                  <a:extLst>
                    <a:ext uri="{FF2B5EF4-FFF2-40B4-BE49-F238E27FC236}">
                      <a16:creationId xmlns:a16="http://schemas.microsoft.com/office/drawing/2014/main" id="{AD0EACB3-38DC-4255-91E3-B2567C717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41376" y="1340768"/>
                  <a:ext cx="2809875" cy="3412207"/>
                </a:xfrm>
                <a:prstGeom prst="rect">
                  <a:avLst/>
                </a:prstGeom>
              </p:spPr>
            </p:pic>
            <p:pic>
              <p:nvPicPr>
                <p:cNvPr id="17" name="圖片 16">
                  <a:extLst>
                    <a:ext uri="{FF2B5EF4-FFF2-40B4-BE49-F238E27FC236}">
                      <a16:creationId xmlns:a16="http://schemas.microsoft.com/office/drawing/2014/main" id="{39B1C0AC-A6FF-4233-89E3-48328CD671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576" y="1340768"/>
                  <a:ext cx="685800" cy="341220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05346690"/>
      </p:ext>
    </p:extLst>
  </p:cSld>
  <p:clrMapOvr>
    <a:masterClrMapping/>
  </p:clrMapOvr>
  <p:transition spd="slow" advClick="0" advTm="1000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9D9E42-7390-411B-97A8-591F6A6F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556792"/>
            <a:ext cx="3381375" cy="512445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B6368C8-2EDC-40D2-9B5D-01F2DBC101F6}"/>
              </a:ext>
            </a:extLst>
          </p:cNvPr>
          <p:cNvSpPr txBox="1"/>
          <p:nvPr/>
        </p:nvSpPr>
        <p:spPr>
          <a:xfrm>
            <a:off x="0" y="332656"/>
            <a:ext cx="658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i="1" dirty="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Calibri" panose="020F0502020204030204" pitchFamily="34" charset="0"/>
              </a:rPr>
              <a:t>New Agent Products(TW)</a:t>
            </a:r>
            <a:endParaRPr lang="zh-TW" altLang="en-US" sz="4400" b="1" i="1" dirty="0">
              <a:solidFill>
                <a:schemeClr val="bg1"/>
              </a:solidFill>
              <a:latin typeface="Candara" panose="020E050203030302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02B940-711C-476D-9B79-FB3991912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4273">
            <a:off x="1666005" y="769318"/>
            <a:ext cx="1663356" cy="17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55214"/>
      </p:ext>
    </p:extLst>
  </p:cSld>
  <p:clrMapOvr>
    <a:masterClrMapping/>
  </p:clrMapOvr>
  <p:transition spd="slow" advClick="0" advTm="1000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1132" y="1599442"/>
            <a:ext cx="6491064" cy="2260847"/>
          </a:xfrm>
        </p:spPr>
        <p:txBody>
          <a:bodyPr/>
          <a:lstStyle/>
          <a:p>
            <a:r>
              <a:rPr lang="en-US" altLang="zh-TW" i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Switch manufacturer with exceptional quality and broad product offering</a:t>
            </a:r>
          </a:p>
          <a:p>
            <a:r>
              <a:rPr lang="en-US" altLang="zh-TW" i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Low cost via automatic assembly</a:t>
            </a:r>
          </a:p>
          <a:p>
            <a:r>
              <a:rPr lang="en-US" altLang="zh-TW" i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Manufacturing locations in China and Taiwan</a:t>
            </a:r>
          </a:p>
          <a:p>
            <a:r>
              <a:rPr lang="en-US" altLang="zh-TW" i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Custom and modularized products available</a:t>
            </a:r>
            <a:endParaRPr lang="zh-TW" altLang="en-US" i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445215"/>
            <a:ext cx="7867252" cy="576064"/>
          </a:xfrm>
        </p:spPr>
        <p:txBody>
          <a:bodyPr/>
          <a:lstStyle/>
          <a:p>
            <a:r>
              <a:rPr lang="en-US" altLang="zh-TW" sz="4000" b="1" i="1" dirty="0" err="1">
                <a:latin typeface="Candara" panose="020E0502030303020204" pitchFamily="34" charset="0"/>
              </a:rPr>
              <a:t>Horustech’s</a:t>
            </a:r>
            <a:r>
              <a:rPr lang="en-US" altLang="zh-TW" sz="4000" b="1" i="1" dirty="0">
                <a:latin typeface="Candara" panose="020E0502030303020204" pitchFamily="34" charset="0"/>
              </a:rPr>
              <a:t> factory Profile</a:t>
            </a:r>
            <a:endParaRPr lang="zh-TW" altLang="en-US" sz="4000" b="1" i="1" dirty="0">
              <a:latin typeface="Candara" panose="020E05020303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34" y="4163677"/>
            <a:ext cx="3014658" cy="17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755576" y="6096343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珠海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plant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一廠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856068" y="602111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寧波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plant</a:t>
            </a:r>
            <a:endParaRPr lang="zh-TW" altLang="en-US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815" y="4352629"/>
            <a:ext cx="1152844" cy="52780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059" y="5458600"/>
            <a:ext cx="1174738" cy="45811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567" y="4908006"/>
            <a:ext cx="1152843" cy="518106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70" y="4104055"/>
            <a:ext cx="2907067" cy="17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A78CA60-D3F5-4440-9C14-10F3833F12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05" y="1866921"/>
            <a:ext cx="2168636" cy="144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8515719-6172-4F46-8B34-EAFBF1952B18}"/>
              </a:ext>
            </a:extLst>
          </p:cNvPr>
          <p:cNvSpPr/>
          <p:nvPr/>
        </p:nvSpPr>
        <p:spPr>
          <a:xfrm>
            <a:off x="6460606" y="3556059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珠海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plant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二廠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14D768-09FB-46B8-BE0A-75DEDB4D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1E-18DD-4E3B-B695-9EDE26CEE72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55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瑞澤電子">
      <a:majorFont>
        <a:latin typeface="Gill Sans MT"/>
        <a:ea typeface="微軟正黑體"/>
        <a:cs typeface=""/>
      </a:majorFont>
      <a:minorFont>
        <a:latin typeface="Trebuchet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瑞澤電子">
      <a:majorFont>
        <a:latin typeface="Gill Sans MT"/>
        <a:ea typeface="微軟正黑體"/>
        <a:cs typeface=""/>
      </a:majorFont>
      <a:minorFont>
        <a:latin typeface="Trebuchet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16200</TotalTime>
  <Words>585</Words>
  <Application>Microsoft Office PowerPoint</Application>
  <PresentationFormat>如螢幕大小 (4:3)</PresentationFormat>
  <Paragraphs>149</Paragraphs>
  <Slides>16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9" baseType="lpstr">
      <vt:lpstr>微軟正黑體</vt:lpstr>
      <vt:lpstr>Arial</vt:lpstr>
      <vt:lpstr>Calibri</vt:lpstr>
      <vt:lpstr>Candara</vt:lpstr>
      <vt:lpstr>Gill Sans MT</vt:lpstr>
      <vt:lpstr>Lato</vt:lpstr>
      <vt:lpstr>Tahoma</vt:lpstr>
      <vt:lpstr>Trebuchet MS</vt:lpstr>
      <vt:lpstr>Wingdings</vt:lpstr>
      <vt:lpstr>Wingdings 2</vt:lpstr>
      <vt:lpstr>Office 佈景主題</vt:lpstr>
      <vt:lpstr>1_Office 佈景主題</vt:lpstr>
      <vt:lpstr>Worksheet</vt:lpstr>
      <vt:lpstr>PowerPoint 簡報</vt:lpstr>
      <vt:lpstr>About Hourustech</vt:lpstr>
      <vt:lpstr>Sales Footprint </vt:lpstr>
      <vt:lpstr>PowerPoint 簡報</vt:lpstr>
      <vt:lpstr>Sales Revenue &amp; Manpower</vt:lpstr>
      <vt:lpstr>PowerPoint 簡報</vt:lpstr>
      <vt:lpstr>PowerPoint 簡報</vt:lpstr>
      <vt:lpstr>PowerPoint 簡報</vt:lpstr>
      <vt:lpstr>Horustech’s factory Profile</vt:lpstr>
      <vt:lpstr>OWN Products</vt:lpstr>
      <vt:lpstr>Production Lines</vt:lpstr>
      <vt:lpstr>Inspection Capabilities</vt:lpstr>
      <vt:lpstr>Served Markets</vt:lpstr>
      <vt:lpstr>Customers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Joyce.Mao</cp:lastModifiedBy>
  <cp:revision>1084</cp:revision>
  <cp:lastPrinted>2017-09-19T06:31:51Z</cp:lastPrinted>
  <dcterms:created xsi:type="dcterms:W3CDTF">2015-08-07T01:43:52Z</dcterms:created>
  <dcterms:modified xsi:type="dcterms:W3CDTF">2022-02-11T03:01:05Z</dcterms:modified>
</cp:coreProperties>
</file>